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tss.org/uploads/2011/04/78Translation_Serbian_-_model_of_care_FINAL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Врсте психолошких кризних интервенција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Проф. др Јасна Вељковић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0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Познајемо 4 врсте интервенција: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Психолошка прва </a:t>
            </a:r>
            <a:r>
              <a:rPr lang="ru-RU" dirty="0" smtClean="0"/>
              <a:t>помоћ</a:t>
            </a:r>
          </a:p>
          <a:p>
            <a:r>
              <a:rPr lang="ru-RU" dirty="0" smtClean="0"/>
              <a:t> Растерећење</a:t>
            </a:r>
          </a:p>
          <a:p>
            <a:r>
              <a:rPr lang="ru-RU" dirty="0" smtClean="0"/>
              <a:t> </a:t>
            </a:r>
            <a:r>
              <a:rPr lang="ru-RU" dirty="0"/>
              <a:t>Демобилизација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Сажета психолошка интеграција трауме.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Психолошка прва помоћ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је врста </a:t>
            </a:r>
            <a:r>
              <a:rPr lang="sr-Cyrl-RS" dirty="0"/>
              <a:t>кризне интервенције за коју </a:t>
            </a:r>
            <a:r>
              <a:rPr lang="sr-Cyrl-RS" dirty="0">
                <a:solidFill>
                  <a:srgbClr val="FF0000"/>
                </a:solidFill>
              </a:rPr>
              <a:t>могу да се обуче и пажљиво одабрани непрофесионалци</a:t>
            </a:r>
            <a:r>
              <a:rPr lang="sr-Cyrl-RS" dirty="0"/>
              <a:t>. </a:t>
            </a:r>
            <a:endParaRPr lang="sr-Cyrl-RS" dirty="0" smtClean="0"/>
          </a:p>
          <a:p>
            <a:r>
              <a:rPr lang="sr-Cyrl-RS" dirty="0" smtClean="0"/>
              <a:t>Непрофесионалци </a:t>
            </a:r>
            <a:r>
              <a:rPr lang="sr-Cyrl-RS" dirty="0"/>
              <a:t>су </a:t>
            </a:r>
            <a:r>
              <a:rPr lang="sr-Cyrl-RS" dirty="0">
                <a:solidFill>
                  <a:srgbClr val="FF0000"/>
                </a:solidFill>
              </a:rPr>
              <a:t>људи различитих професија које повезује висок степен емпатије, саосећања и спремности да особе у невољи саслушају, пруже утеху и разумевање</a:t>
            </a:r>
            <a:r>
              <a:rPr lang="sr-Cyrl-RS" dirty="0"/>
              <a:t>. </a:t>
            </a:r>
            <a:endParaRPr lang="sr-Cyrl-RS" dirty="0" smtClean="0"/>
          </a:p>
          <a:p>
            <a:r>
              <a:rPr lang="sr-Cyrl-RS" dirty="0" smtClean="0"/>
              <a:t>Суштина </a:t>
            </a:r>
            <a:r>
              <a:rPr lang="sr-Cyrl-RS" dirty="0"/>
              <a:t>психолошке прве помоћи је у испољавању осетљивог, саосећајног и флексибилног става према реакцијама које показују </a:t>
            </a:r>
            <a:r>
              <a:rPr lang="sr-Cyrl-RS" dirty="0" smtClean="0"/>
              <a:t>унесрећени или уплашени</a:t>
            </a:r>
          </a:p>
          <a:p>
            <a:r>
              <a:rPr lang="sr-Cyrl-RS" dirty="0" smtClean="0"/>
              <a:t>охрабривање </a:t>
            </a:r>
            <a:r>
              <a:rPr lang="sr-Cyrl-RS" dirty="0"/>
              <a:t>да се осећања испољавају и помоћ у структурирању свакодневне </a:t>
            </a:r>
            <a:r>
              <a:rPr lang="sr-Cyrl-RS" dirty="0" smtClean="0"/>
              <a:t>рутине</a:t>
            </a:r>
          </a:p>
          <a:p>
            <a:r>
              <a:rPr lang="sr-Cyrl-RS" dirty="0" smtClean="0"/>
              <a:t>да </a:t>
            </a:r>
            <a:r>
              <a:rPr lang="sr-Cyrl-RS" dirty="0"/>
              <a:t>би се повратило осећање контроле.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0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Растерећење и демобилизација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су </a:t>
            </a:r>
            <a:r>
              <a:rPr lang="sr-Cyrl-RS" dirty="0"/>
              <a:t>кризне интервенције које могу да обављају искључиво </a:t>
            </a:r>
            <a:r>
              <a:rPr lang="sr-Cyrl-RS" dirty="0">
                <a:solidFill>
                  <a:srgbClr val="FF0000"/>
                </a:solidFill>
              </a:rPr>
              <a:t>обучени професионалци који припадају тзв. помагачким професијама </a:t>
            </a:r>
            <a:r>
              <a:rPr lang="sr-Cyrl-RS" dirty="0"/>
              <a:t>(психолози, педагози, </a:t>
            </a:r>
            <a:r>
              <a:rPr lang="sr-Cyrl-RS" dirty="0">
                <a:solidFill>
                  <a:srgbClr val="FF0000"/>
                </a:solidFill>
              </a:rPr>
              <a:t>социјални радници</a:t>
            </a:r>
            <a:r>
              <a:rPr lang="sr-Cyrl-RS" dirty="0"/>
              <a:t>, лекари</a:t>
            </a:r>
            <a:r>
              <a:rPr lang="sr-Cyrl-RS" dirty="0" smtClean="0"/>
              <a:t>).</a:t>
            </a:r>
          </a:p>
          <a:p>
            <a:r>
              <a:rPr lang="sr-Cyrl-RS" dirty="0" smtClean="0"/>
              <a:t> </a:t>
            </a:r>
            <a:r>
              <a:rPr lang="sr-Cyrl-RS" dirty="0"/>
              <a:t>Ова врста кризних интервенција намењена је, пре свега, спасилачким службама (службе хитне помоћи, ватрогасци, полицајци итд.).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33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Сажета психолошка интеграција трауме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јесложени </a:t>
            </a:r>
            <a:r>
              <a:rPr lang="ru-RU" dirty="0"/>
              <a:t>облик кризне </a:t>
            </a:r>
            <a:r>
              <a:rPr lang="ru-RU" dirty="0" smtClean="0"/>
              <a:t>интервенције</a:t>
            </a:r>
          </a:p>
          <a:p>
            <a:r>
              <a:rPr lang="ru-RU" dirty="0" smtClean="0"/>
              <a:t>циљ  је да </a:t>
            </a:r>
            <a:r>
              <a:rPr lang="ru-RU" dirty="0"/>
              <a:t>спречи дуготрајне последице кризног догађаја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Аутор овог поступка је Џефри Мичел (Mitchell,1983). Тежиште ове интервенције је на испољавању проживљеног искуства (индивидуално или у групи) на когнитивном и емотивном </a:t>
            </a:r>
            <a:r>
              <a:rPr lang="ru-RU" dirty="0" smtClean="0"/>
              <a:t>плану</a:t>
            </a:r>
          </a:p>
          <a:p>
            <a:r>
              <a:rPr lang="ru-RU" dirty="0" smtClean="0"/>
              <a:t>Основни </a:t>
            </a:r>
            <a:r>
              <a:rPr lang="ru-RU" dirty="0"/>
              <a:t>циљеви су: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. превенција посттрауматског </a:t>
            </a:r>
            <a:r>
              <a:rPr lang="ru-RU" dirty="0" smtClean="0"/>
              <a:t>поремећаја</a:t>
            </a:r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. превенција проблема у породици, на радном месту, свакодневном животу.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9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Модел пружања психосоцијалне помоћи после великих нерећа и катастрофа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https://www.estss.org/uploads/2011/04/78Translation_Serbian_-_</a:t>
            </a:r>
            <a:r>
              <a:rPr lang="en-US" dirty="0" smtClean="0">
                <a:hlinkClick r:id="rId2"/>
              </a:rPr>
              <a:t>model_of_care_FINAL.pdf</a:t>
            </a:r>
            <a:endParaRPr lang="sr-Cyrl-RS" dirty="0" smtClean="0"/>
          </a:p>
          <a:p>
            <a:r>
              <a:rPr lang="en-US" dirty="0"/>
              <a:t>EVROPSKA MREŽA ZA TRAUMATSKI STRES MODEL PRUŽANJA PSIHOSOCIJALNE POMOĆI POSLE VELIKIH NESREĆA I KATASTROFA </a:t>
            </a:r>
          </a:p>
        </p:txBody>
      </p:sp>
    </p:spTree>
    <p:extLst>
      <p:ext uri="{BB962C8B-B14F-4D97-AF65-F5344CB8AC3E}">
        <p14:creationId xmlns:p14="http://schemas.microsoft.com/office/powerpoint/2010/main" val="493675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257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Врсте психолошких кризних интервенција</vt:lpstr>
      <vt:lpstr>Познајемо 4 врсте интервенција:</vt:lpstr>
      <vt:lpstr>Психолошка прва помоћ</vt:lpstr>
      <vt:lpstr>Растерећење и демобилизација</vt:lpstr>
      <vt:lpstr>Сажета психолошка интеграција трауме</vt:lpstr>
      <vt:lpstr>Модел пружања психосоцијалне помоћи после великих нерећа и катастрофа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Врсте психолошких кризних интервенција</dc:title>
  <dc:creator>Jasna</dc:creator>
  <cp:lastModifiedBy>Jasna</cp:lastModifiedBy>
  <cp:revision>2</cp:revision>
  <dcterms:created xsi:type="dcterms:W3CDTF">2006-08-16T00:00:00Z</dcterms:created>
  <dcterms:modified xsi:type="dcterms:W3CDTF">2020-03-19T21:05:29Z</dcterms:modified>
</cp:coreProperties>
</file>