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6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7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5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4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0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0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2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3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2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1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0F011-7BB3-49F8-A929-3482E4F8480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19C45-FDB0-4018-8252-00A558984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53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4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1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33477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4630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34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7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3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96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161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28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8071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829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2956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8911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312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0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60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5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37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3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win10</cp:lastModifiedBy>
  <cp:revision>4</cp:revision>
  <dcterms:created xsi:type="dcterms:W3CDTF">2021-05-20T23:36:42Z</dcterms:created>
  <dcterms:modified xsi:type="dcterms:W3CDTF">2021-05-21T15:38:02Z</dcterms:modified>
</cp:coreProperties>
</file>