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48" r:id="rId2"/>
    <p:sldMasterId id="2147483658" r:id="rId3"/>
  </p:sldMasterIdLst>
  <p:notesMasterIdLst>
    <p:notesMasterId r:id="rId26"/>
  </p:notesMasterIdLst>
  <p:handoutMasterIdLst>
    <p:handoutMasterId r:id="rId27"/>
  </p:handoutMasterIdLst>
  <p:sldIdLst>
    <p:sldId id="256" r:id="rId4"/>
    <p:sldId id="284" r:id="rId5"/>
    <p:sldId id="285" r:id="rId6"/>
    <p:sldId id="259" r:id="rId7"/>
    <p:sldId id="264" r:id="rId8"/>
    <p:sldId id="301" r:id="rId9"/>
    <p:sldId id="302" r:id="rId10"/>
    <p:sldId id="303" r:id="rId11"/>
    <p:sldId id="304" r:id="rId12"/>
    <p:sldId id="305" r:id="rId13"/>
    <p:sldId id="306" r:id="rId14"/>
    <p:sldId id="261" r:id="rId15"/>
    <p:sldId id="307" r:id="rId16"/>
    <p:sldId id="308" r:id="rId17"/>
    <p:sldId id="309" r:id="rId18"/>
    <p:sldId id="268" r:id="rId19"/>
    <p:sldId id="311" r:id="rId20"/>
    <p:sldId id="310" r:id="rId21"/>
    <p:sldId id="312" r:id="rId22"/>
    <p:sldId id="313" r:id="rId23"/>
    <p:sldId id="314" r:id="rId24"/>
    <p:sldId id="287" r:id="rId2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856"/>
    <a:srgbClr val="1CBBB4"/>
    <a:srgbClr val="9FED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5360" autoAdjust="0"/>
  </p:normalViewPr>
  <p:slideViewPr>
    <p:cSldViewPr showGuides="1">
      <p:cViewPr>
        <p:scale>
          <a:sx n="90" d="100"/>
          <a:sy n="90" d="100"/>
        </p:scale>
        <p:origin x="-822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31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BEDA25-31B4-4A03-A1B8-EABCBBA8C1C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658D90-DDA2-4A9B-82A6-56F0E500B784}">
      <dgm:prSet phldrT="[Text]"/>
      <dgm:spPr/>
      <dgm:t>
        <a:bodyPr/>
        <a:lstStyle/>
        <a:p>
          <a:r>
            <a:rPr lang="sr-Latn-RS" dirty="0" smtClean="0"/>
            <a:t>1.</a:t>
          </a:r>
          <a:endParaRPr lang="en-US" dirty="0"/>
        </a:p>
      </dgm:t>
    </dgm:pt>
    <dgm:pt modelId="{D28ABC97-C20B-4E03-973D-696DE81AD0D4}" type="parTrans" cxnId="{3F87EDEB-9507-4D61-A834-D74E660BCABB}">
      <dgm:prSet/>
      <dgm:spPr/>
      <dgm:t>
        <a:bodyPr/>
        <a:lstStyle/>
        <a:p>
          <a:endParaRPr lang="en-US"/>
        </a:p>
      </dgm:t>
    </dgm:pt>
    <dgm:pt modelId="{73013276-2452-4996-A9C9-36FF19180155}" type="sibTrans" cxnId="{3F87EDEB-9507-4D61-A834-D74E660BCABB}">
      <dgm:prSet/>
      <dgm:spPr/>
      <dgm:t>
        <a:bodyPr/>
        <a:lstStyle/>
        <a:p>
          <a:endParaRPr lang="en-US"/>
        </a:p>
      </dgm:t>
    </dgm:pt>
    <dgm:pt modelId="{70D887E1-9344-440F-BE55-9E4F170DCA09}">
      <dgm:prSet phldrT="[Text]" custT="1"/>
      <dgm:spPr/>
      <dgm:t>
        <a:bodyPr/>
        <a:lstStyle/>
        <a:p>
          <a:r>
            <a:rPr lang="sr-Latn-RS" sz="1200" dirty="0" smtClean="0"/>
            <a:t> lokalna participacija u proizvodnji, distribuciji i razmeni neophodnih dobara usluga u industriji, privredi, zdravstvu, obrazovanju, socijalnoj zaštiti, religioznim organizacijama;</a:t>
          </a:r>
          <a:endParaRPr lang="en-US" sz="1200" dirty="0"/>
        </a:p>
      </dgm:t>
    </dgm:pt>
    <dgm:pt modelId="{E8AB9DF7-0FA8-4611-98B1-1F78412F8B88}" type="parTrans" cxnId="{D69E6FC5-EC29-494D-89A8-AC5E4517D4B9}">
      <dgm:prSet/>
      <dgm:spPr/>
      <dgm:t>
        <a:bodyPr/>
        <a:lstStyle/>
        <a:p>
          <a:endParaRPr lang="en-US"/>
        </a:p>
      </dgm:t>
    </dgm:pt>
    <dgm:pt modelId="{1F36B0BA-E2B1-421E-A46D-46E1F0F53851}" type="sibTrans" cxnId="{D69E6FC5-EC29-494D-89A8-AC5E4517D4B9}">
      <dgm:prSet/>
      <dgm:spPr/>
      <dgm:t>
        <a:bodyPr/>
        <a:lstStyle/>
        <a:p>
          <a:endParaRPr lang="en-US"/>
        </a:p>
      </dgm:t>
    </dgm:pt>
    <dgm:pt modelId="{2BB34762-3787-4DF3-A13A-68342EF744D2}">
      <dgm:prSet phldrT="[Text]"/>
      <dgm:spPr/>
      <dgm:t>
        <a:bodyPr/>
        <a:lstStyle/>
        <a:p>
          <a:r>
            <a:rPr lang="sr-Latn-RS" dirty="0" smtClean="0"/>
            <a:t>2</a:t>
          </a:r>
          <a:endParaRPr lang="en-US" dirty="0"/>
        </a:p>
      </dgm:t>
    </dgm:pt>
    <dgm:pt modelId="{A8F77CA4-483A-42DA-8276-7623AB685B17}" type="parTrans" cxnId="{7F2625EE-3BAA-4EDA-AB4C-1026C7EF5AA9}">
      <dgm:prSet/>
      <dgm:spPr/>
      <dgm:t>
        <a:bodyPr/>
        <a:lstStyle/>
        <a:p>
          <a:endParaRPr lang="en-US"/>
        </a:p>
      </dgm:t>
    </dgm:pt>
    <dgm:pt modelId="{A51FCFD8-C582-440D-A356-8C8816609E69}" type="sibTrans" cxnId="{7F2625EE-3BAA-4EDA-AB4C-1026C7EF5AA9}">
      <dgm:prSet/>
      <dgm:spPr/>
      <dgm:t>
        <a:bodyPr/>
        <a:lstStyle/>
        <a:p>
          <a:endParaRPr lang="en-US"/>
        </a:p>
      </dgm:t>
    </dgm:pt>
    <dgm:pt modelId="{C0DD3DEA-A1BF-46C8-BA97-7313484C0DE4}">
      <dgm:prSet phldrT="[Text]" custT="1"/>
      <dgm:spPr/>
      <dgm:t>
        <a:bodyPr/>
        <a:lstStyle/>
        <a:p>
          <a:r>
            <a:rPr lang="sr-Latn-RS" sz="1200" dirty="0" smtClean="0"/>
            <a:t> socijalizacija ili transmisija znanja, društvenih vrednosti i obrazaca ponašanja na članove zajednice, posredstvom porodice, škole, religioznih organizacija i drugih sistema u zajednici;</a:t>
          </a:r>
          <a:endParaRPr lang="en-US" sz="1200" dirty="0"/>
        </a:p>
      </dgm:t>
    </dgm:pt>
    <dgm:pt modelId="{2358A01A-91CB-4EC1-9739-225CACD8AA08}" type="parTrans" cxnId="{BE0468ED-77B0-493C-B926-7B5713044C21}">
      <dgm:prSet/>
      <dgm:spPr/>
      <dgm:t>
        <a:bodyPr/>
        <a:lstStyle/>
        <a:p>
          <a:endParaRPr lang="en-US"/>
        </a:p>
      </dgm:t>
    </dgm:pt>
    <dgm:pt modelId="{A55E7BBB-6080-4D01-83CF-72B71FEAAE2E}" type="sibTrans" cxnId="{BE0468ED-77B0-493C-B926-7B5713044C21}">
      <dgm:prSet/>
      <dgm:spPr/>
      <dgm:t>
        <a:bodyPr/>
        <a:lstStyle/>
        <a:p>
          <a:endParaRPr lang="en-US"/>
        </a:p>
      </dgm:t>
    </dgm:pt>
    <dgm:pt modelId="{D6C5CF40-5E0F-46B0-9C46-7634D44A8E90}">
      <dgm:prSet phldrT="[Text]"/>
      <dgm:spPr/>
      <dgm:t>
        <a:bodyPr/>
        <a:lstStyle/>
        <a:p>
          <a:r>
            <a:rPr lang="sr-Latn-RS" dirty="0" smtClean="0"/>
            <a:t>3.</a:t>
          </a:r>
          <a:endParaRPr lang="en-US" dirty="0"/>
        </a:p>
      </dgm:t>
    </dgm:pt>
    <dgm:pt modelId="{B39CC72E-D239-47D0-8481-D6B8CD87C183}" type="parTrans" cxnId="{1C664D31-C6CE-4A0D-8512-851FCF4B9779}">
      <dgm:prSet/>
      <dgm:spPr/>
      <dgm:t>
        <a:bodyPr/>
        <a:lstStyle/>
        <a:p>
          <a:endParaRPr lang="en-US"/>
        </a:p>
      </dgm:t>
    </dgm:pt>
    <dgm:pt modelId="{11D2DB50-FC0F-4AEA-822E-B93A1D44DB16}" type="sibTrans" cxnId="{1C664D31-C6CE-4A0D-8512-851FCF4B9779}">
      <dgm:prSet/>
      <dgm:spPr/>
      <dgm:t>
        <a:bodyPr/>
        <a:lstStyle/>
        <a:p>
          <a:endParaRPr lang="en-US"/>
        </a:p>
      </dgm:t>
    </dgm:pt>
    <dgm:pt modelId="{4B4B4DA3-2B8F-4A92-8E47-FBB0DF185C95}">
      <dgm:prSet phldrT="[Text]" custT="1"/>
      <dgm:spPr/>
      <dgm:t>
        <a:bodyPr/>
        <a:lstStyle/>
        <a:p>
          <a:r>
            <a:rPr lang="sr-Latn-RS" sz="1200" dirty="0" smtClean="0"/>
            <a:t> socijalna kontrola kao sredstvo uticaja na ponašanje članova njihovo konformisanje sa vrednostima i normama zajednice;</a:t>
          </a:r>
          <a:endParaRPr lang="en-US" sz="1200" dirty="0"/>
        </a:p>
      </dgm:t>
    </dgm:pt>
    <dgm:pt modelId="{84022F5E-896C-4E43-B6F0-53D3F1DD7C34}" type="parTrans" cxnId="{4F4B0BF1-15F6-47DD-957A-673C0572C70F}">
      <dgm:prSet/>
      <dgm:spPr/>
      <dgm:t>
        <a:bodyPr/>
        <a:lstStyle/>
        <a:p>
          <a:endParaRPr lang="en-US"/>
        </a:p>
      </dgm:t>
    </dgm:pt>
    <dgm:pt modelId="{41E171E4-473D-420C-B1FF-B85CE31CA912}" type="sibTrans" cxnId="{4F4B0BF1-15F6-47DD-957A-673C0572C70F}">
      <dgm:prSet/>
      <dgm:spPr/>
      <dgm:t>
        <a:bodyPr/>
        <a:lstStyle/>
        <a:p>
          <a:endParaRPr lang="en-US"/>
        </a:p>
      </dgm:t>
    </dgm:pt>
    <dgm:pt modelId="{8DC71C00-FFDC-4873-9B92-CBAE3323CE75}">
      <dgm:prSet phldrT="[Text]"/>
      <dgm:spPr/>
      <dgm:t>
        <a:bodyPr/>
        <a:lstStyle/>
        <a:p>
          <a:r>
            <a:rPr lang="sr-Latn-RS" dirty="0" smtClean="0"/>
            <a:t>4.</a:t>
          </a:r>
          <a:endParaRPr lang="en-US" dirty="0"/>
        </a:p>
      </dgm:t>
    </dgm:pt>
    <dgm:pt modelId="{993F99D2-56B0-42A9-AF51-7F66530F4151}" type="parTrans" cxnId="{4D0F2B52-B792-4AB8-8C89-6AA2BDB958C5}">
      <dgm:prSet/>
      <dgm:spPr/>
      <dgm:t>
        <a:bodyPr/>
        <a:lstStyle/>
        <a:p>
          <a:endParaRPr lang="en-US"/>
        </a:p>
      </dgm:t>
    </dgm:pt>
    <dgm:pt modelId="{9D3D27C9-8B9E-42DC-AE6F-00C09B63DB84}" type="sibTrans" cxnId="{4D0F2B52-B792-4AB8-8C89-6AA2BDB958C5}">
      <dgm:prSet/>
      <dgm:spPr/>
      <dgm:t>
        <a:bodyPr/>
        <a:lstStyle/>
        <a:p>
          <a:endParaRPr lang="en-US"/>
        </a:p>
      </dgm:t>
    </dgm:pt>
    <dgm:pt modelId="{AE3275B0-7F76-4165-9906-86C8D60D8CA0}">
      <dgm:prSet custT="1"/>
      <dgm:spPr/>
      <dgm:t>
        <a:bodyPr/>
        <a:lstStyle/>
        <a:p>
          <a:r>
            <a:rPr lang="sr-Latn-RS" sz="1200" dirty="0" smtClean="0"/>
            <a:t> socijalna participacija u različitim aktivnostima zajednice, koja se ostvaruje kroz porodične, srodničke, prijateljske, kolegijalne grupe, religiozne i volonterske organizacije, državne programe i socijalne službe;</a:t>
          </a:r>
          <a:endParaRPr lang="en-US" sz="1200" dirty="0"/>
        </a:p>
      </dgm:t>
    </dgm:pt>
    <dgm:pt modelId="{F8FA5505-CAF1-4193-A4AC-9C38AC3954B6}" type="parTrans" cxnId="{D62A38C4-6E31-42CE-BF2E-79B2BABF8423}">
      <dgm:prSet/>
      <dgm:spPr/>
      <dgm:t>
        <a:bodyPr/>
        <a:lstStyle/>
        <a:p>
          <a:endParaRPr lang="en-US"/>
        </a:p>
      </dgm:t>
    </dgm:pt>
    <dgm:pt modelId="{6A7C1D29-BEA2-4A93-8B23-F4AF448F1CFF}" type="sibTrans" cxnId="{D62A38C4-6E31-42CE-BF2E-79B2BABF8423}">
      <dgm:prSet/>
      <dgm:spPr/>
      <dgm:t>
        <a:bodyPr/>
        <a:lstStyle/>
        <a:p>
          <a:endParaRPr lang="en-US"/>
        </a:p>
      </dgm:t>
    </dgm:pt>
    <dgm:pt modelId="{69725084-3DE1-41FE-8A78-49EF06BC2473}">
      <dgm:prSet/>
      <dgm:spPr/>
      <dgm:t>
        <a:bodyPr/>
        <a:lstStyle/>
        <a:p>
          <a:r>
            <a:rPr lang="sr-Latn-RS" dirty="0" smtClean="0"/>
            <a:t>5.</a:t>
          </a:r>
          <a:endParaRPr lang="en-US" dirty="0"/>
        </a:p>
      </dgm:t>
    </dgm:pt>
    <dgm:pt modelId="{D0A184E6-3200-49AB-9887-155D5C144318}" type="parTrans" cxnId="{CA111329-8208-4A2F-8B8F-DD411CE6FD41}">
      <dgm:prSet/>
      <dgm:spPr/>
      <dgm:t>
        <a:bodyPr/>
        <a:lstStyle/>
        <a:p>
          <a:endParaRPr lang="en-US"/>
        </a:p>
      </dgm:t>
    </dgm:pt>
    <dgm:pt modelId="{96AC881A-BB82-4B78-BC86-A896DD51B188}" type="sibTrans" cxnId="{CA111329-8208-4A2F-8B8F-DD411CE6FD41}">
      <dgm:prSet/>
      <dgm:spPr/>
      <dgm:t>
        <a:bodyPr/>
        <a:lstStyle/>
        <a:p>
          <a:endParaRPr lang="en-US"/>
        </a:p>
      </dgm:t>
    </dgm:pt>
    <dgm:pt modelId="{2DC0A10B-E061-48AA-B505-C23130C3D944}">
      <dgm:prSet custT="1"/>
      <dgm:spPr/>
      <dgm:t>
        <a:bodyPr/>
        <a:lstStyle/>
        <a:p>
          <a:r>
            <a:rPr lang="sr-Latn-RS" sz="1200" dirty="0" smtClean="0"/>
            <a:t> uzajamna i višestruka podrška članovima zajednice u periodima kada im je neophodna pomoć i zaštita zbog zdravstvenih problema, ekonornskih poteškoča, i svih drugih životnih situacija koje ugrožavaju njihov opstanak i razvoj.</a:t>
          </a:r>
          <a:endParaRPr lang="en-US" sz="1200" dirty="0"/>
        </a:p>
      </dgm:t>
    </dgm:pt>
    <dgm:pt modelId="{6765DAC1-1CCF-4CC3-9DD7-D1BEF465AC44}" type="parTrans" cxnId="{42C79796-9660-4337-BF0C-B4722635468B}">
      <dgm:prSet/>
      <dgm:spPr/>
      <dgm:t>
        <a:bodyPr/>
        <a:lstStyle/>
        <a:p>
          <a:endParaRPr lang="en-US"/>
        </a:p>
      </dgm:t>
    </dgm:pt>
    <dgm:pt modelId="{3C281A6B-4A63-449D-9783-23E3C2EE93F1}" type="sibTrans" cxnId="{42C79796-9660-4337-BF0C-B4722635468B}">
      <dgm:prSet/>
      <dgm:spPr/>
      <dgm:t>
        <a:bodyPr/>
        <a:lstStyle/>
        <a:p>
          <a:endParaRPr lang="en-US"/>
        </a:p>
      </dgm:t>
    </dgm:pt>
    <dgm:pt modelId="{2E33822E-9EED-4F94-A839-E41391A8B3D9}" type="pres">
      <dgm:prSet presAssocID="{EEBEDA25-31B4-4A03-A1B8-EABCBBA8C1C0}" presName="linearFlow" presStyleCnt="0">
        <dgm:presLayoutVars>
          <dgm:dir/>
          <dgm:animLvl val="lvl"/>
          <dgm:resizeHandles val="exact"/>
        </dgm:presLayoutVars>
      </dgm:prSet>
      <dgm:spPr/>
    </dgm:pt>
    <dgm:pt modelId="{9E52CC8A-1F63-48AC-89AA-5D7CCD122B34}" type="pres">
      <dgm:prSet presAssocID="{4D658D90-DDA2-4A9B-82A6-56F0E500B784}" presName="composite" presStyleCnt="0"/>
      <dgm:spPr/>
    </dgm:pt>
    <dgm:pt modelId="{AEB053F2-2D78-4FFE-BDB4-CC466602649F}" type="pres">
      <dgm:prSet presAssocID="{4D658D90-DDA2-4A9B-82A6-56F0E500B784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54482865-85CC-41EB-A49A-34319C0FDA40}" type="pres">
      <dgm:prSet presAssocID="{4D658D90-DDA2-4A9B-82A6-56F0E500B784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2CD059-9647-4C79-9EFA-E3C48DDA3188}" type="pres">
      <dgm:prSet presAssocID="{73013276-2452-4996-A9C9-36FF19180155}" presName="sp" presStyleCnt="0"/>
      <dgm:spPr/>
    </dgm:pt>
    <dgm:pt modelId="{B07830DD-C887-4EE9-983E-61384BC900F4}" type="pres">
      <dgm:prSet presAssocID="{2BB34762-3787-4DF3-A13A-68342EF744D2}" presName="composite" presStyleCnt="0"/>
      <dgm:spPr/>
    </dgm:pt>
    <dgm:pt modelId="{1B12C215-4B20-4A67-B0E8-B5FEC9C5516B}" type="pres">
      <dgm:prSet presAssocID="{2BB34762-3787-4DF3-A13A-68342EF744D2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49768089-7912-40EF-BF42-ED6DA60BCB06}" type="pres">
      <dgm:prSet presAssocID="{2BB34762-3787-4DF3-A13A-68342EF744D2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6541BD-37D6-4948-A4DA-D7FBB45F93F1}" type="pres">
      <dgm:prSet presAssocID="{A51FCFD8-C582-440D-A356-8C8816609E69}" presName="sp" presStyleCnt="0"/>
      <dgm:spPr/>
    </dgm:pt>
    <dgm:pt modelId="{98A8EC46-1490-4A70-8B97-A973BA23A95C}" type="pres">
      <dgm:prSet presAssocID="{D6C5CF40-5E0F-46B0-9C46-7634D44A8E90}" presName="composite" presStyleCnt="0"/>
      <dgm:spPr/>
    </dgm:pt>
    <dgm:pt modelId="{7DC708B6-5FE7-4194-A068-788F331797BE}" type="pres">
      <dgm:prSet presAssocID="{D6C5CF40-5E0F-46B0-9C46-7634D44A8E90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4BC10397-4689-4993-BF75-6A05ED950932}" type="pres">
      <dgm:prSet presAssocID="{D6C5CF40-5E0F-46B0-9C46-7634D44A8E90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8311EF-1A38-4608-A38A-DE1F60FF06AB}" type="pres">
      <dgm:prSet presAssocID="{11D2DB50-FC0F-4AEA-822E-B93A1D44DB16}" presName="sp" presStyleCnt="0"/>
      <dgm:spPr/>
    </dgm:pt>
    <dgm:pt modelId="{87F15753-CDDA-4CC2-8924-72031B79F456}" type="pres">
      <dgm:prSet presAssocID="{8DC71C00-FFDC-4873-9B92-CBAE3323CE75}" presName="composite" presStyleCnt="0"/>
      <dgm:spPr/>
    </dgm:pt>
    <dgm:pt modelId="{320736C9-C110-48AA-A936-C66B3CEE64C4}" type="pres">
      <dgm:prSet presAssocID="{8DC71C00-FFDC-4873-9B92-CBAE3323CE75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76BBE1DE-C572-494E-9AB5-D8317452F157}" type="pres">
      <dgm:prSet presAssocID="{8DC71C00-FFDC-4873-9B92-CBAE3323CE75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428C46-B0F7-4784-AEB0-3B6EBDEFA710}" type="pres">
      <dgm:prSet presAssocID="{9D3D27C9-8B9E-42DC-AE6F-00C09B63DB84}" presName="sp" presStyleCnt="0"/>
      <dgm:spPr/>
    </dgm:pt>
    <dgm:pt modelId="{5B8DB489-6CEA-4228-989C-E7479522715B}" type="pres">
      <dgm:prSet presAssocID="{69725084-3DE1-41FE-8A78-49EF06BC2473}" presName="composite" presStyleCnt="0"/>
      <dgm:spPr/>
    </dgm:pt>
    <dgm:pt modelId="{9D331EBA-5087-41B1-B444-44DB0D3D37E9}" type="pres">
      <dgm:prSet presAssocID="{69725084-3DE1-41FE-8A78-49EF06BC2473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B02A827A-3CA5-4DFC-89F1-C39B64C7910B}" type="pres">
      <dgm:prSet presAssocID="{69725084-3DE1-41FE-8A78-49EF06BC2473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C58C0C8A-83C5-4D04-A30F-AB1949156AD6}" type="presOf" srcId="{8DC71C00-FFDC-4873-9B92-CBAE3323CE75}" destId="{320736C9-C110-48AA-A936-C66B3CEE64C4}" srcOrd="0" destOrd="0" presId="urn:microsoft.com/office/officeart/2005/8/layout/chevron2"/>
    <dgm:cxn modelId="{D62A38C4-6E31-42CE-BF2E-79B2BABF8423}" srcId="{8DC71C00-FFDC-4873-9B92-CBAE3323CE75}" destId="{AE3275B0-7F76-4165-9906-86C8D60D8CA0}" srcOrd="0" destOrd="0" parTransId="{F8FA5505-CAF1-4193-A4AC-9C38AC3954B6}" sibTransId="{6A7C1D29-BEA2-4A93-8B23-F4AF448F1CFF}"/>
    <dgm:cxn modelId="{CA111329-8208-4A2F-8B8F-DD411CE6FD41}" srcId="{EEBEDA25-31B4-4A03-A1B8-EABCBBA8C1C0}" destId="{69725084-3DE1-41FE-8A78-49EF06BC2473}" srcOrd="4" destOrd="0" parTransId="{D0A184E6-3200-49AB-9887-155D5C144318}" sibTransId="{96AC881A-BB82-4B78-BC86-A896DD51B188}"/>
    <dgm:cxn modelId="{7D6D34F3-0ACC-4034-A275-C2D020610F4F}" type="presOf" srcId="{70D887E1-9344-440F-BE55-9E4F170DCA09}" destId="{54482865-85CC-41EB-A49A-34319C0FDA40}" srcOrd="0" destOrd="0" presId="urn:microsoft.com/office/officeart/2005/8/layout/chevron2"/>
    <dgm:cxn modelId="{3F87EDEB-9507-4D61-A834-D74E660BCABB}" srcId="{EEBEDA25-31B4-4A03-A1B8-EABCBBA8C1C0}" destId="{4D658D90-DDA2-4A9B-82A6-56F0E500B784}" srcOrd="0" destOrd="0" parTransId="{D28ABC97-C20B-4E03-973D-696DE81AD0D4}" sibTransId="{73013276-2452-4996-A9C9-36FF19180155}"/>
    <dgm:cxn modelId="{D69E6FC5-EC29-494D-89A8-AC5E4517D4B9}" srcId="{4D658D90-DDA2-4A9B-82A6-56F0E500B784}" destId="{70D887E1-9344-440F-BE55-9E4F170DCA09}" srcOrd="0" destOrd="0" parTransId="{E8AB9DF7-0FA8-4611-98B1-1F78412F8B88}" sibTransId="{1F36B0BA-E2B1-421E-A46D-46E1F0F53851}"/>
    <dgm:cxn modelId="{1D2DD160-F22D-4820-8FE7-256275F085A2}" type="presOf" srcId="{EEBEDA25-31B4-4A03-A1B8-EABCBBA8C1C0}" destId="{2E33822E-9EED-4F94-A839-E41391A8B3D9}" srcOrd="0" destOrd="0" presId="urn:microsoft.com/office/officeart/2005/8/layout/chevron2"/>
    <dgm:cxn modelId="{91D93340-48A8-4AE6-B85F-DF45F19F4F24}" type="presOf" srcId="{D6C5CF40-5E0F-46B0-9C46-7634D44A8E90}" destId="{7DC708B6-5FE7-4194-A068-788F331797BE}" srcOrd="0" destOrd="0" presId="urn:microsoft.com/office/officeart/2005/8/layout/chevron2"/>
    <dgm:cxn modelId="{4EFBABEB-7B59-4B14-8152-A3EDA6D265ED}" type="presOf" srcId="{4D658D90-DDA2-4A9B-82A6-56F0E500B784}" destId="{AEB053F2-2D78-4FFE-BDB4-CC466602649F}" srcOrd="0" destOrd="0" presId="urn:microsoft.com/office/officeart/2005/8/layout/chevron2"/>
    <dgm:cxn modelId="{4F4B0BF1-15F6-47DD-957A-673C0572C70F}" srcId="{D6C5CF40-5E0F-46B0-9C46-7634D44A8E90}" destId="{4B4B4DA3-2B8F-4A92-8E47-FBB0DF185C95}" srcOrd="0" destOrd="0" parTransId="{84022F5E-896C-4E43-B6F0-53D3F1DD7C34}" sibTransId="{41E171E4-473D-420C-B1FF-B85CE31CA912}"/>
    <dgm:cxn modelId="{F126ADCF-8202-48D3-ACD3-04566888DDF9}" type="presOf" srcId="{2BB34762-3787-4DF3-A13A-68342EF744D2}" destId="{1B12C215-4B20-4A67-B0E8-B5FEC9C5516B}" srcOrd="0" destOrd="0" presId="urn:microsoft.com/office/officeart/2005/8/layout/chevron2"/>
    <dgm:cxn modelId="{5E4B7640-58B3-4A5C-B91D-FED348DF7C25}" type="presOf" srcId="{4B4B4DA3-2B8F-4A92-8E47-FBB0DF185C95}" destId="{4BC10397-4689-4993-BF75-6A05ED950932}" srcOrd="0" destOrd="0" presId="urn:microsoft.com/office/officeart/2005/8/layout/chevron2"/>
    <dgm:cxn modelId="{BDA3FF6B-294B-426A-8E81-77A012B11DE0}" type="presOf" srcId="{69725084-3DE1-41FE-8A78-49EF06BC2473}" destId="{9D331EBA-5087-41B1-B444-44DB0D3D37E9}" srcOrd="0" destOrd="0" presId="urn:microsoft.com/office/officeart/2005/8/layout/chevron2"/>
    <dgm:cxn modelId="{BE0468ED-77B0-493C-B926-7B5713044C21}" srcId="{2BB34762-3787-4DF3-A13A-68342EF744D2}" destId="{C0DD3DEA-A1BF-46C8-BA97-7313484C0DE4}" srcOrd="0" destOrd="0" parTransId="{2358A01A-91CB-4EC1-9739-225CACD8AA08}" sibTransId="{A55E7BBB-6080-4D01-83CF-72B71FEAAE2E}"/>
    <dgm:cxn modelId="{42C79796-9660-4337-BF0C-B4722635468B}" srcId="{69725084-3DE1-41FE-8A78-49EF06BC2473}" destId="{2DC0A10B-E061-48AA-B505-C23130C3D944}" srcOrd="0" destOrd="0" parTransId="{6765DAC1-1CCF-4CC3-9DD7-D1BEF465AC44}" sibTransId="{3C281A6B-4A63-449D-9783-23E3C2EE93F1}"/>
    <dgm:cxn modelId="{7F2625EE-3BAA-4EDA-AB4C-1026C7EF5AA9}" srcId="{EEBEDA25-31B4-4A03-A1B8-EABCBBA8C1C0}" destId="{2BB34762-3787-4DF3-A13A-68342EF744D2}" srcOrd="1" destOrd="0" parTransId="{A8F77CA4-483A-42DA-8276-7623AB685B17}" sibTransId="{A51FCFD8-C582-440D-A356-8C8816609E69}"/>
    <dgm:cxn modelId="{1C664D31-C6CE-4A0D-8512-851FCF4B9779}" srcId="{EEBEDA25-31B4-4A03-A1B8-EABCBBA8C1C0}" destId="{D6C5CF40-5E0F-46B0-9C46-7634D44A8E90}" srcOrd="2" destOrd="0" parTransId="{B39CC72E-D239-47D0-8481-D6B8CD87C183}" sibTransId="{11D2DB50-FC0F-4AEA-822E-B93A1D44DB16}"/>
    <dgm:cxn modelId="{69BFF602-4767-4162-BF81-BA0D63D8FCE2}" type="presOf" srcId="{C0DD3DEA-A1BF-46C8-BA97-7313484C0DE4}" destId="{49768089-7912-40EF-BF42-ED6DA60BCB06}" srcOrd="0" destOrd="0" presId="urn:microsoft.com/office/officeart/2005/8/layout/chevron2"/>
    <dgm:cxn modelId="{7A71EB83-3FCE-4132-A0B8-4E59BDFB0134}" type="presOf" srcId="{AE3275B0-7F76-4165-9906-86C8D60D8CA0}" destId="{76BBE1DE-C572-494E-9AB5-D8317452F157}" srcOrd="0" destOrd="0" presId="urn:microsoft.com/office/officeart/2005/8/layout/chevron2"/>
    <dgm:cxn modelId="{7F6C2C6E-98FF-430E-9818-F62F14E7C6F6}" type="presOf" srcId="{2DC0A10B-E061-48AA-B505-C23130C3D944}" destId="{B02A827A-3CA5-4DFC-89F1-C39B64C7910B}" srcOrd="0" destOrd="0" presId="urn:microsoft.com/office/officeart/2005/8/layout/chevron2"/>
    <dgm:cxn modelId="{4D0F2B52-B792-4AB8-8C89-6AA2BDB958C5}" srcId="{EEBEDA25-31B4-4A03-A1B8-EABCBBA8C1C0}" destId="{8DC71C00-FFDC-4873-9B92-CBAE3323CE75}" srcOrd="3" destOrd="0" parTransId="{993F99D2-56B0-42A9-AF51-7F66530F4151}" sibTransId="{9D3D27C9-8B9E-42DC-AE6F-00C09B63DB84}"/>
    <dgm:cxn modelId="{EE4D122B-39E4-4EB2-83CC-69F5BECE8C47}" type="presParOf" srcId="{2E33822E-9EED-4F94-A839-E41391A8B3D9}" destId="{9E52CC8A-1F63-48AC-89AA-5D7CCD122B34}" srcOrd="0" destOrd="0" presId="urn:microsoft.com/office/officeart/2005/8/layout/chevron2"/>
    <dgm:cxn modelId="{0324CCFD-16F4-4902-84C4-8733647A138C}" type="presParOf" srcId="{9E52CC8A-1F63-48AC-89AA-5D7CCD122B34}" destId="{AEB053F2-2D78-4FFE-BDB4-CC466602649F}" srcOrd="0" destOrd="0" presId="urn:microsoft.com/office/officeart/2005/8/layout/chevron2"/>
    <dgm:cxn modelId="{F99C808B-3A7C-437A-A553-C5E869F5C58A}" type="presParOf" srcId="{9E52CC8A-1F63-48AC-89AA-5D7CCD122B34}" destId="{54482865-85CC-41EB-A49A-34319C0FDA40}" srcOrd="1" destOrd="0" presId="urn:microsoft.com/office/officeart/2005/8/layout/chevron2"/>
    <dgm:cxn modelId="{367B6569-3A20-4585-93AE-6652F0A76570}" type="presParOf" srcId="{2E33822E-9EED-4F94-A839-E41391A8B3D9}" destId="{382CD059-9647-4C79-9EFA-E3C48DDA3188}" srcOrd="1" destOrd="0" presId="urn:microsoft.com/office/officeart/2005/8/layout/chevron2"/>
    <dgm:cxn modelId="{2305620E-DF6D-47CB-83FC-CA6C508BE0DC}" type="presParOf" srcId="{2E33822E-9EED-4F94-A839-E41391A8B3D9}" destId="{B07830DD-C887-4EE9-983E-61384BC900F4}" srcOrd="2" destOrd="0" presId="urn:microsoft.com/office/officeart/2005/8/layout/chevron2"/>
    <dgm:cxn modelId="{C7D08D4A-0588-4EA2-8D46-450FBDB3B17B}" type="presParOf" srcId="{B07830DD-C887-4EE9-983E-61384BC900F4}" destId="{1B12C215-4B20-4A67-B0E8-B5FEC9C5516B}" srcOrd="0" destOrd="0" presId="urn:microsoft.com/office/officeart/2005/8/layout/chevron2"/>
    <dgm:cxn modelId="{CA9959B8-F40D-43AA-9C29-86C9401B4B34}" type="presParOf" srcId="{B07830DD-C887-4EE9-983E-61384BC900F4}" destId="{49768089-7912-40EF-BF42-ED6DA60BCB06}" srcOrd="1" destOrd="0" presId="urn:microsoft.com/office/officeart/2005/8/layout/chevron2"/>
    <dgm:cxn modelId="{ECB1E542-2557-481F-9D8D-8BF16118E37F}" type="presParOf" srcId="{2E33822E-9EED-4F94-A839-E41391A8B3D9}" destId="{AB6541BD-37D6-4948-A4DA-D7FBB45F93F1}" srcOrd="3" destOrd="0" presId="urn:microsoft.com/office/officeart/2005/8/layout/chevron2"/>
    <dgm:cxn modelId="{B4A7D078-A8A1-4B1A-ADD2-8B08BEB99469}" type="presParOf" srcId="{2E33822E-9EED-4F94-A839-E41391A8B3D9}" destId="{98A8EC46-1490-4A70-8B97-A973BA23A95C}" srcOrd="4" destOrd="0" presId="urn:microsoft.com/office/officeart/2005/8/layout/chevron2"/>
    <dgm:cxn modelId="{E0821699-D412-4F3E-9324-0219924919F7}" type="presParOf" srcId="{98A8EC46-1490-4A70-8B97-A973BA23A95C}" destId="{7DC708B6-5FE7-4194-A068-788F331797BE}" srcOrd="0" destOrd="0" presId="urn:microsoft.com/office/officeart/2005/8/layout/chevron2"/>
    <dgm:cxn modelId="{33B0F4EF-E6FD-4048-887C-4247C505BDA6}" type="presParOf" srcId="{98A8EC46-1490-4A70-8B97-A973BA23A95C}" destId="{4BC10397-4689-4993-BF75-6A05ED950932}" srcOrd="1" destOrd="0" presId="urn:microsoft.com/office/officeart/2005/8/layout/chevron2"/>
    <dgm:cxn modelId="{228C701A-9D90-4FC5-9E29-7589FC974C93}" type="presParOf" srcId="{2E33822E-9EED-4F94-A839-E41391A8B3D9}" destId="{398311EF-1A38-4608-A38A-DE1F60FF06AB}" srcOrd="5" destOrd="0" presId="urn:microsoft.com/office/officeart/2005/8/layout/chevron2"/>
    <dgm:cxn modelId="{9944CE8B-9ED1-4080-BBF0-0ED7A5C39501}" type="presParOf" srcId="{2E33822E-9EED-4F94-A839-E41391A8B3D9}" destId="{87F15753-CDDA-4CC2-8924-72031B79F456}" srcOrd="6" destOrd="0" presId="urn:microsoft.com/office/officeart/2005/8/layout/chevron2"/>
    <dgm:cxn modelId="{1E5A635B-F7A1-4221-8F05-B175C61EED3E}" type="presParOf" srcId="{87F15753-CDDA-4CC2-8924-72031B79F456}" destId="{320736C9-C110-48AA-A936-C66B3CEE64C4}" srcOrd="0" destOrd="0" presId="urn:microsoft.com/office/officeart/2005/8/layout/chevron2"/>
    <dgm:cxn modelId="{C3F52AF7-6F5B-40CB-A218-CD1A72A852E1}" type="presParOf" srcId="{87F15753-CDDA-4CC2-8924-72031B79F456}" destId="{76BBE1DE-C572-494E-9AB5-D8317452F157}" srcOrd="1" destOrd="0" presId="urn:microsoft.com/office/officeart/2005/8/layout/chevron2"/>
    <dgm:cxn modelId="{3241E2D5-F5AA-4351-9292-4D873C1A31CD}" type="presParOf" srcId="{2E33822E-9EED-4F94-A839-E41391A8B3D9}" destId="{FF428C46-B0F7-4784-AEB0-3B6EBDEFA710}" srcOrd="7" destOrd="0" presId="urn:microsoft.com/office/officeart/2005/8/layout/chevron2"/>
    <dgm:cxn modelId="{A0C30E8D-CECF-42F2-BBDD-A77AA6AD15FA}" type="presParOf" srcId="{2E33822E-9EED-4F94-A839-E41391A8B3D9}" destId="{5B8DB489-6CEA-4228-989C-E7479522715B}" srcOrd="8" destOrd="0" presId="urn:microsoft.com/office/officeart/2005/8/layout/chevron2"/>
    <dgm:cxn modelId="{FA678A5F-403A-4B93-92E5-72AA50C4C90D}" type="presParOf" srcId="{5B8DB489-6CEA-4228-989C-E7479522715B}" destId="{9D331EBA-5087-41B1-B444-44DB0D3D37E9}" srcOrd="0" destOrd="0" presId="urn:microsoft.com/office/officeart/2005/8/layout/chevron2"/>
    <dgm:cxn modelId="{75041970-2284-478C-BD19-B36647D9C283}" type="presParOf" srcId="{5B8DB489-6CEA-4228-989C-E7479522715B}" destId="{B02A827A-3CA5-4DFC-89F1-C39B64C7910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053F2-2D78-4FFE-BDB4-CC466602649F}">
      <dsp:nvSpPr>
        <dsp:cNvPr id="0" name=""/>
        <dsp:cNvSpPr/>
      </dsp:nvSpPr>
      <dsp:spPr>
        <a:xfrm rot="5400000">
          <a:off x="-136044" y="139728"/>
          <a:ext cx="906964" cy="6348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1.</a:t>
          </a:r>
          <a:endParaRPr lang="en-US" sz="1800" kern="1200" dirty="0"/>
        </a:p>
      </dsp:txBody>
      <dsp:txXfrm rot="-5400000">
        <a:off x="1" y="321122"/>
        <a:ext cx="634875" cy="272089"/>
      </dsp:txXfrm>
    </dsp:sp>
    <dsp:sp modelId="{54482865-85CC-41EB-A49A-34319C0FDA40}">
      <dsp:nvSpPr>
        <dsp:cNvPr id="0" name=""/>
        <dsp:cNvSpPr/>
      </dsp:nvSpPr>
      <dsp:spPr>
        <a:xfrm rot="5400000">
          <a:off x="3070674" y="-2432115"/>
          <a:ext cx="589527" cy="5461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200" kern="1200" dirty="0" smtClean="0"/>
            <a:t> lokalna participacija u proizvodnji, distribuciji i razmeni neophodnih dobara usluga u industriji, privredi, zdravstvu, obrazovanju, socijalnoj zaštiti, religioznim organizacijama;</a:t>
          </a:r>
          <a:endParaRPr lang="en-US" sz="1200" kern="1200" dirty="0"/>
        </a:p>
      </dsp:txBody>
      <dsp:txXfrm rot="-5400000">
        <a:off x="634876" y="32461"/>
        <a:ext cx="5432346" cy="531971"/>
      </dsp:txXfrm>
    </dsp:sp>
    <dsp:sp modelId="{1B12C215-4B20-4A67-B0E8-B5FEC9C5516B}">
      <dsp:nvSpPr>
        <dsp:cNvPr id="0" name=""/>
        <dsp:cNvSpPr/>
      </dsp:nvSpPr>
      <dsp:spPr>
        <a:xfrm rot="5400000">
          <a:off x="-136044" y="927145"/>
          <a:ext cx="906964" cy="6348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2</a:t>
          </a:r>
          <a:endParaRPr lang="en-US" sz="1800" kern="1200" dirty="0"/>
        </a:p>
      </dsp:txBody>
      <dsp:txXfrm rot="-5400000">
        <a:off x="1" y="1108539"/>
        <a:ext cx="634875" cy="272089"/>
      </dsp:txXfrm>
    </dsp:sp>
    <dsp:sp modelId="{49768089-7912-40EF-BF42-ED6DA60BCB06}">
      <dsp:nvSpPr>
        <dsp:cNvPr id="0" name=""/>
        <dsp:cNvSpPr/>
      </dsp:nvSpPr>
      <dsp:spPr>
        <a:xfrm rot="5400000">
          <a:off x="3070674" y="-1644698"/>
          <a:ext cx="589527" cy="5461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200" kern="1200" dirty="0" smtClean="0"/>
            <a:t> socijalizacija ili transmisija znanja, društvenih vrednosti i obrazaca ponašanja na članove zajednice, posredstvom porodice, škole, religioznih organizacija i drugih sistema u zajednici;</a:t>
          </a:r>
          <a:endParaRPr lang="en-US" sz="1200" kern="1200" dirty="0"/>
        </a:p>
      </dsp:txBody>
      <dsp:txXfrm rot="-5400000">
        <a:off x="634876" y="819878"/>
        <a:ext cx="5432346" cy="531971"/>
      </dsp:txXfrm>
    </dsp:sp>
    <dsp:sp modelId="{7DC708B6-5FE7-4194-A068-788F331797BE}">
      <dsp:nvSpPr>
        <dsp:cNvPr id="0" name=""/>
        <dsp:cNvSpPr/>
      </dsp:nvSpPr>
      <dsp:spPr>
        <a:xfrm rot="5400000">
          <a:off x="-136044" y="1714562"/>
          <a:ext cx="906964" cy="6348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3.</a:t>
          </a:r>
          <a:endParaRPr lang="en-US" sz="1800" kern="1200" dirty="0"/>
        </a:p>
      </dsp:txBody>
      <dsp:txXfrm rot="-5400000">
        <a:off x="1" y="1895956"/>
        <a:ext cx="634875" cy="272089"/>
      </dsp:txXfrm>
    </dsp:sp>
    <dsp:sp modelId="{4BC10397-4689-4993-BF75-6A05ED950932}">
      <dsp:nvSpPr>
        <dsp:cNvPr id="0" name=""/>
        <dsp:cNvSpPr/>
      </dsp:nvSpPr>
      <dsp:spPr>
        <a:xfrm rot="5400000">
          <a:off x="3070674" y="-857281"/>
          <a:ext cx="589527" cy="5461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200" kern="1200" dirty="0" smtClean="0"/>
            <a:t> socijalna kontrola kao sredstvo uticaja na ponašanje članova njihovo konformisanje sa vrednostima i normama zajednice;</a:t>
          </a:r>
          <a:endParaRPr lang="en-US" sz="1200" kern="1200" dirty="0"/>
        </a:p>
      </dsp:txBody>
      <dsp:txXfrm rot="-5400000">
        <a:off x="634876" y="1607295"/>
        <a:ext cx="5432346" cy="531971"/>
      </dsp:txXfrm>
    </dsp:sp>
    <dsp:sp modelId="{320736C9-C110-48AA-A936-C66B3CEE64C4}">
      <dsp:nvSpPr>
        <dsp:cNvPr id="0" name=""/>
        <dsp:cNvSpPr/>
      </dsp:nvSpPr>
      <dsp:spPr>
        <a:xfrm rot="5400000">
          <a:off x="-136044" y="2501979"/>
          <a:ext cx="906964" cy="6348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4.</a:t>
          </a:r>
          <a:endParaRPr lang="en-US" sz="1800" kern="1200" dirty="0"/>
        </a:p>
      </dsp:txBody>
      <dsp:txXfrm rot="-5400000">
        <a:off x="1" y="2683373"/>
        <a:ext cx="634875" cy="272089"/>
      </dsp:txXfrm>
    </dsp:sp>
    <dsp:sp modelId="{76BBE1DE-C572-494E-9AB5-D8317452F157}">
      <dsp:nvSpPr>
        <dsp:cNvPr id="0" name=""/>
        <dsp:cNvSpPr/>
      </dsp:nvSpPr>
      <dsp:spPr>
        <a:xfrm rot="5400000">
          <a:off x="3070674" y="-69864"/>
          <a:ext cx="589527" cy="5461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200" kern="1200" dirty="0" smtClean="0"/>
            <a:t> socijalna participacija u različitim aktivnostima zajednice, koja se ostvaruje kroz porodične, srodničke, prijateljske, kolegijalne grupe, religiozne i volonterske organizacije, državne programe i socijalne službe;</a:t>
          </a:r>
          <a:endParaRPr lang="en-US" sz="1200" kern="1200" dirty="0"/>
        </a:p>
      </dsp:txBody>
      <dsp:txXfrm rot="-5400000">
        <a:off x="634876" y="2394712"/>
        <a:ext cx="5432346" cy="531971"/>
      </dsp:txXfrm>
    </dsp:sp>
    <dsp:sp modelId="{9D331EBA-5087-41B1-B444-44DB0D3D37E9}">
      <dsp:nvSpPr>
        <dsp:cNvPr id="0" name=""/>
        <dsp:cNvSpPr/>
      </dsp:nvSpPr>
      <dsp:spPr>
        <a:xfrm rot="5400000">
          <a:off x="-136044" y="3289396"/>
          <a:ext cx="906964" cy="6348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5.</a:t>
          </a:r>
          <a:endParaRPr lang="en-US" sz="1800" kern="1200" dirty="0"/>
        </a:p>
      </dsp:txBody>
      <dsp:txXfrm rot="-5400000">
        <a:off x="1" y="3470790"/>
        <a:ext cx="634875" cy="272089"/>
      </dsp:txXfrm>
    </dsp:sp>
    <dsp:sp modelId="{B02A827A-3CA5-4DFC-89F1-C39B64C7910B}">
      <dsp:nvSpPr>
        <dsp:cNvPr id="0" name=""/>
        <dsp:cNvSpPr/>
      </dsp:nvSpPr>
      <dsp:spPr>
        <a:xfrm rot="5400000">
          <a:off x="3070674" y="717552"/>
          <a:ext cx="589527" cy="5461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200" kern="1200" dirty="0" smtClean="0"/>
            <a:t> uzajamna i višestruka podrška članovima zajednice u periodima kada im je neophodna pomoć i zaštita zbog zdravstvenih problema, ekonornskih poteškoča, i svih drugih životnih situacija koje ugrožavaju njihov opstanak i razvoj.</a:t>
          </a:r>
          <a:endParaRPr lang="en-US" sz="1200" kern="1200" dirty="0"/>
        </a:p>
      </dsp:txBody>
      <dsp:txXfrm rot="-5400000">
        <a:off x="634876" y="3182128"/>
        <a:ext cx="5432346" cy="531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0647C-2142-49BD-86CE-ED609DF61204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6AFA7-4971-4E87-AA3D-540E429FAD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19794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DFE15-6179-4579-ADBF-D18E81C13FE2}" type="datetimeFigureOut">
              <a:rPr lang="ko-KR" altLang="en-US" smtClean="0"/>
              <a:t>2020-03-25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CC151-D09E-4313-86BF-DE81850A7C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83177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C151-D09E-4313-86BF-DE81850A7CA1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5665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roup 131"/>
          <p:cNvGrpSpPr/>
          <p:nvPr userDrawn="1"/>
        </p:nvGrpSpPr>
        <p:grpSpPr>
          <a:xfrm>
            <a:off x="3293503" y="411510"/>
            <a:ext cx="2556993" cy="2699230"/>
            <a:chOff x="787805" y="339502"/>
            <a:chExt cx="4175262" cy="4407517"/>
          </a:xfrm>
        </p:grpSpPr>
        <p:sp>
          <p:nvSpPr>
            <p:cNvPr id="133" name="Oval 132"/>
            <p:cNvSpPr/>
            <p:nvPr/>
          </p:nvSpPr>
          <p:spPr>
            <a:xfrm>
              <a:off x="787805" y="339502"/>
              <a:ext cx="4175262" cy="417526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134" name="Group 133"/>
            <p:cNvGrpSpPr/>
            <p:nvPr/>
          </p:nvGrpSpPr>
          <p:grpSpPr>
            <a:xfrm>
              <a:off x="1129436" y="1046675"/>
              <a:ext cx="3492000" cy="3700344"/>
              <a:chOff x="5304922" y="1037184"/>
              <a:chExt cx="3492000" cy="37003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5304922" y="3743716"/>
                <a:ext cx="3492000" cy="437610"/>
                <a:chOff x="1709238" y="4209096"/>
                <a:chExt cx="3492000" cy="437610"/>
              </a:xfrm>
            </p:grpSpPr>
            <p:sp>
              <p:nvSpPr>
                <p:cNvPr id="161" name="Rectangle 160"/>
                <p:cNvSpPr/>
                <p:nvPr/>
              </p:nvSpPr>
              <p:spPr>
                <a:xfrm>
                  <a:off x="1709238" y="4214706"/>
                  <a:ext cx="3492000" cy="432000"/>
                </a:xfrm>
                <a:prstGeom prst="rect">
                  <a:avLst/>
                </a:prstGeom>
                <a:solidFill>
                  <a:schemeClr val="accent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162" name="Group 161"/>
                <p:cNvGrpSpPr/>
                <p:nvPr/>
              </p:nvGrpSpPr>
              <p:grpSpPr>
                <a:xfrm>
                  <a:off x="2078720" y="4209096"/>
                  <a:ext cx="469833" cy="432000"/>
                  <a:chOff x="2078720" y="4209096"/>
                  <a:chExt cx="469833" cy="432000"/>
                </a:xfrm>
              </p:grpSpPr>
              <p:sp>
                <p:nvSpPr>
                  <p:cNvPr id="170" name="Rectangle 169"/>
                  <p:cNvSpPr/>
                  <p:nvPr/>
                </p:nvSpPr>
                <p:spPr>
                  <a:xfrm>
                    <a:off x="2078720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71" name="Rectangle 170"/>
                  <p:cNvSpPr/>
                  <p:nvPr/>
                </p:nvSpPr>
                <p:spPr>
                  <a:xfrm>
                    <a:off x="2217331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72" name="Rectangle 171"/>
                  <p:cNvSpPr/>
                  <p:nvPr/>
                </p:nvSpPr>
                <p:spPr>
                  <a:xfrm>
                    <a:off x="2355942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73" name="Rectangle 172"/>
                  <p:cNvSpPr/>
                  <p:nvPr/>
                </p:nvSpPr>
                <p:spPr>
                  <a:xfrm>
                    <a:off x="2494553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163" name="Group 162"/>
                <p:cNvGrpSpPr/>
                <p:nvPr/>
              </p:nvGrpSpPr>
              <p:grpSpPr>
                <a:xfrm>
                  <a:off x="4098293" y="4384000"/>
                  <a:ext cx="900965" cy="82800"/>
                  <a:chOff x="4098293" y="4384000"/>
                  <a:chExt cx="900965" cy="82800"/>
                </a:xfrm>
              </p:grpSpPr>
              <p:sp>
                <p:nvSpPr>
                  <p:cNvPr id="164" name="Rectangle 163"/>
                  <p:cNvSpPr/>
                  <p:nvPr/>
                </p:nvSpPr>
                <p:spPr>
                  <a:xfrm>
                    <a:off x="4098293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65" name="Rectangle 164"/>
                  <p:cNvSpPr/>
                  <p:nvPr/>
                </p:nvSpPr>
                <p:spPr>
                  <a:xfrm>
                    <a:off x="4260486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66" name="Rectangle 165"/>
                  <p:cNvSpPr/>
                  <p:nvPr/>
                </p:nvSpPr>
                <p:spPr>
                  <a:xfrm>
                    <a:off x="4422679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67" name="Rectangle 166"/>
                  <p:cNvSpPr/>
                  <p:nvPr/>
                </p:nvSpPr>
                <p:spPr>
                  <a:xfrm>
                    <a:off x="4584872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68" name="Rectangle 167"/>
                  <p:cNvSpPr/>
                  <p:nvPr/>
                </p:nvSpPr>
                <p:spPr>
                  <a:xfrm>
                    <a:off x="4747065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69" name="Rectangle 168"/>
                  <p:cNvSpPr/>
                  <p:nvPr/>
                </p:nvSpPr>
                <p:spPr>
                  <a:xfrm>
                    <a:off x="4909258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</p:grpSp>
          <p:grpSp>
            <p:nvGrpSpPr>
              <p:cNvPr id="136" name="Group 135"/>
              <p:cNvGrpSpPr/>
              <p:nvPr/>
            </p:nvGrpSpPr>
            <p:grpSpPr>
              <a:xfrm flipH="1">
                <a:off x="5304922" y="4299918"/>
                <a:ext cx="3492000" cy="437610"/>
                <a:chOff x="1709238" y="4209096"/>
                <a:chExt cx="3492000" cy="437610"/>
              </a:xfrm>
            </p:grpSpPr>
            <p:sp>
              <p:nvSpPr>
                <p:cNvPr id="148" name="Rectangle 147"/>
                <p:cNvSpPr/>
                <p:nvPr/>
              </p:nvSpPr>
              <p:spPr>
                <a:xfrm>
                  <a:off x="1709238" y="4214706"/>
                  <a:ext cx="3492000" cy="432000"/>
                </a:xfrm>
                <a:prstGeom prst="rect">
                  <a:avLst/>
                </a:prstGeom>
                <a:solidFill>
                  <a:schemeClr val="accent2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149" name="Group 148"/>
                <p:cNvGrpSpPr/>
                <p:nvPr/>
              </p:nvGrpSpPr>
              <p:grpSpPr>
                <a:xfrm>
                  <a:off x="2078720" y="4209096"/>
                  <a:ext cx="469833" cy="432000"/>
                  <a:chOff x="2078720" y="4209096"/>
                  <a:chExt cx="469833" cy="432000"/>
                </a:xfrm>
              </p:grpSpPr>
              <p:sp>
                <p:nvSpPr>
                  <p:cNvPr id="157" name="Rectangle 156"/>
                  <p:cNvSpPr/>
                  <p:nvPr/>
                </p:nvSpPr>
                <p:spPr>
                  <a:xfrm>
                    <a:off x="2078720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58" name="Rectangle 157"/>
                  <p:cNvSpPr/>
                  <p:nvPr/>
                </p:nvSpPr>
                <p:spPr>
                  <a:xfrm>
                    <a:off x="2217331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59" name="Rectangle 158"/>
                  <p:cNvSpPr/>
                  <p:nvPr/>
                </p:nvSpPr>
                <p:spPr>
                  <a:xfrm>
                    <a:off x="2355942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60" name="Rectangle 159"/>
                  <p:cNvSpPr/>
                  <p:nvPr/>
                </p:nvSpPr>
                <p:spPr>
                  <a:xfrm>
                    <a:off x="2494553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150" name="Group 149"/>
                <p:cNvGrpSpPr/>
                <p:nvPr/>
              </p:nvGrpSpPr>
              <p:grpSpPr>
                <a:xfrm>
                  <a:off x="4098293" y="4384000"/>
                  <a:ext cx="900965" cy="82800"/>
                  <a:chOff x="4098293" y="4384000"/>
                  <a:chExt cx="900965" cy="82800"/>
                </a:xfrm>
              </p:grpSpPr>
              <p:sp>
                <p:nvSpPr>
                  <p:cNvPr id="151" name="Rectangle 150"/>
                  <p:cNvSpPr/>
                  <p:nvPr/>
                </p:nvSpPr>
                <p:spPr>
                  <a:xfrm>
                    <a:off x="4098293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52" name="Rectangle 151"/>
                  <p:cNvSpPr/>
                  <p:nvPr/>
                </p:nvSpPr>
                <p:spPr>
                  <a:xfrm>
                    <a:off x="4260486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53" name="Rectangle 152"/>
                  <p:cNvSpPr/>
                  <p:nvPr/>
                </p:nvSpPr>
                <p:spPr>
                  <a:xfrm>
                    <a:off x="4422679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54" name="Rectangle 153"/>
                  <p:cNvSpPr/>
                  <p:nvPr/>
                </p:nvSpPr>
                <p:spPr>
                  <a:xfrm>
                    <a:off x="4584872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55" name="Rectangle 154"/>
                  <p:cNvSpPr/>
                  <p:nvPr/>
                </p:nvSpPr>
                <p:spPr>
                  <a:xfrm>
                    <a:off x="4747065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56" name="Rectangle 155"/>
                  <p:cNvSpPr/>
                  <p:nvPr/>
                </p:nvSpPr>
                <p:spPr>
                  <a:xfrm>
                    <a:off x="4909258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</p:grpSp>
          <p:grpSp>
            <p:nvGrpSpPr>
              <p:cNvPr id="137" name="Group 136"/>
              <p:cNvGrpSpPr/>
              <p:nvPr/>
            </p:nvGrpSpPr>
            <p:grpSpPr>
              <a:xfrm>
                <a:off x="6272654" y="1875857"/>
                <a:ext cx="720080" cy="720080"/>
                <a:chOff x="6272654" y="1875857"/>
                <a:chExt cx="720080" cy="720080"/>
              </a:xfrm>
            </p:grpSpPr>
            <p:sp>
              <p:nvSpPr>
                <p:cNvPr id="146" name="Rectangle 145"/>
                <p:cNvSpPr/>
                <p:nvPr/>
              </p:nvSpPr>
              <p:spPr>
                <a:xfrm>
                  <a:off x="6272654" y="1875857"/>
                  <a:ext cx="720080" cy="720080"/>
                </a:xfrm>
                <a:prstGeom prst="rect">
                  <a:avLst/>
                </a:prstGeom>
                <a:solidFill>
                  <a:schemeClr val="accent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Parallelogram 5"/>
                <p:cNvSpPr>
                  <a:spLocks/>
                </p:cNvSpPr>
                <p:nvPr/>
              </p:nvSpPr>
              <p:spPr>
                <a:xfrm>
                  <a:off x="6391715" y="1978487"/>
                  <a:ext cx="481958" cy="4819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8270" h="868857">
                      <a:moveTo>
                        <a:pt x="424135" y="189887"/>
                      </a:moveTo>
                      <a:lnTo>
                        <a:pt x="297766" y="526729"/>
                      </a:lnTo>
                      <a:lnTo>
                        <a:pt x="550505" y="526729"/>
                      </a:lnTo>
                      <a:close/>
                      <a:moveTo>
                        <a:pt x="325960" y="0"/>
                      </a:moveTo>
                      <a:lnTo>
                        <a:pt x="352897" y="0"/>
                      </a:lnTo>
                      <a:lnTo>
                        <a:pt x="495373" y="0"/>
                      </a:lnTo>
                      <a:lnTo>
                        <a:pt x="522310" y="0"/>
                      </a:lnTo>
                      <a:lnTo>
                        <a:pt x="848270" y="868857"/>
                      </a:lnTo>
                      <a:lnTo>
                        <a:pt x="678857" y="868857"/>
                      </a:lnTo>
                      <a:lnTo>
                        <a:pt x="604960" y="671883"/>
                      </a:lnTo>
                      <a:lnTo>
                        <a:pt x="243310" y="671883"/>
                      </a:lnTo>
                      <a:lnTo>
                        <a:pt x="169413" y="868857"/>
                      </a:lnTo>
                      <a:lnTo>
                        <a:pt x="0" y="868857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38" name="Group 137"/>
              <p:cNvGrpSpPr/>
              <p:nvPr/>
            </p:nvGrpSpPr>
            <p:grpSpPr>
              <a:xfrm>
                <a:off x="7109110" y="1875857"/>
                <a:ext cx="720080" cy="720080"/>
                <a:chOff x="7109110" y="1875857"/>
                <a:chExt cx="720080" cy="720080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7109110" y="1875857"/>
                  <a:ext cx="720080" cy="720080"/>
                </a:xfrm>
                <a:prstGeom prst="rect">
                  <a:avLst/>
                </a:prstGeom>
                <a:solidFill>
                  <a:schemeClr val="accent2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Rectangle 9"/>
                <p:cNvSpPr>
                  <a:spLocks noChangeAspect="1"/>
                </p:cNvSpPr>
                <p:nvPr/>
              </p:nvSpPr>
              <p:spPr>
                <a:xfrm>
                  <a:off x="7267746" y="1994945"/>
                  <a:ext cx="402809" cy="481904"/>
                </a:xfrm>
                <a:custGeom>
                  <a:avLst/>
                  <a:gdLst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174101 w 728932"/>
                    <a:gd name="connsiteY5" fmla="*/ 488630 h 872065"/>
                    <a:gd name="connsiteX6" fmla="*/ 174101 w 728932"/>
                    <a:gd name="connsiteY6" fmla="*/ 140965 h 872065"/>
                    <a:gd name="connsiteX7" fmla="*/ 174101 w 728932"/>
                    <a:gd name="connsiteY7" fmla="*/ 347665 h 872065"/>
                    <a:gd name="connsiteX8" fmla="*/ 431276 w 728932"/>
                    <a:gd name="connsiteY8" fmla="*/ 347665 h 872065"/>
                    <a:gd name="connsiteX9" fmla="*/ 431276 w 728932"/>
                    <a:gd name="connsiteY9" fmla="*/ 345754 h 872065"/>
                    <a:gd name="connsiteX10" fmla="*/ 517000 w 728932"/>
                    <a:gd name="connsiteY10" fmla="*/ 243359 h 872065"/>
                    <a:gd name="connsiteX11" fmla="*/ 433656 w 728932"/>
                    <a:gd name="connsiteY11" fmla="*/ 148109 h 872065"/>
                    <a:gd name="connsiteX12" fmla="*/ 174101 w 728932"/>
                    <a:gd name="connsiteY12" fmla="*/ 140965 h 872065"/>
                    <a:gd name="connsiteX13" fmla="*/ 0 w 728932"/>
                    <a:gd name="connsiteY13" fmla="*/ 0 h 872065"/>
                    <a:gd name="connsiteX14" fmla="*/ 127816 w 728932"/>
                    <a:gd name="connsiteY14" fmla="*/ 0 h 872065"/>
                    <a:gd name="connsiteX15" fmla="*/ 174101 w 728932"/>
                    <a:gd name="connsiteY15" fmla="*/ 0 h 872065"/>
                    <a:gd name="connsiteX16" fmla="*/ 447945 w 728932"/>
                    <a:gd name="connsiteY16" fmla="*/ 0 h 872065"/>
                    <a:gd name="connsiteX17" fmla="*/ 447945 w 728932"/>
                    <a:gd name="connsiteY17" fmla="*/ 1732 h 872065"/>
                    <a:gd name="connsiteX18" fmla="*/ 683688 w 728932"/>
                    <a:gd name="connsiteY18" fmla="*/ 179066 h 872065"/>
                    <a:gd name="connsiteX19" fmla="*/ 559863 w 728932"/>
                    <a:gd name="connsiteY19" fmla="*/ 407666 h 872065"/>
                    <a:gd name="connsiteX20" fmla="*/ 728932 w 728932"/>
                    <a:gd name="connsiteY20" fmla="*/ 633885 h 872065"/>
                    <a:gd name="connsiteX21" fmla="*/ 433657 w 728932"/>
                    <a:gd name="connsiteY21" fmla="*/ 872010 h 872065"/>
                    <a:gd name="connsiteX22" fmla="*/ 433776 w 728932"/>
                    <a:gd name="connsiteY22" fmla="*/ 869628 h 872065"/>
                    <a:gd name="connsiteX23" fmla="*/ 174101 w 728932"/>
                    <a:gd name="connsiteY23" fmla="*/ 869628 h 872065"/>
                    <a:gd name="connsiteX24" fmla="*/ 127816 w 728932"/>
                    <a:gd name="connsiteY24" fmla="*/ 869628 h 872065"/>
                    <a:gd name="connsiteX25" fmla="*/ 0 w 728932"/>
                    <a:gd name="connsiteY25" fmla="*/ 869628 h 872065"/>
                    <a:gd name="connsiteX26" fmla="*/ 0 w 728932"/>
                    <a:gd name="connsiteY26" fmla="*/ 0 h 872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728932" h="872065">
                      <a:moveTo>
                        <a:pt x="174101" y="488630"/>
                      </a:moveTo>
                      <a:lnTo>
                        <a:pt x="174101" y="728663"/>
                      </a:lnTo>
                      <a:lnTo>
                        <a:pt x="442406" y="728663"/>
                      </a:lnTo>
                      <a:cubicBezTo>
                        <a:pt x="511257" y="715167"/>
                        <a:pt x="549532" y="684907"/>
                        <a:pt x="547956" y="612454"/>
                      </a:cubicBezTo>
                      <a:cubicBezTo>
                        <a:pt x="543194" y="552923"/>
                        <a:pt x="538432" y="510060"/>
                        <a:pt x="431276" y="493391"/>
                      </a:cubicBezTo>
                      <a:lnTo>
                        <a:pt x="174101" y="488630"/>
                      </a:lnTo>
                      <a:close/>
                      <a:moveTo>
                        <a:pt x="174101" y="140965"/>
                      </a:moveTo>
                      <a:lnTo>
                        <a:pt x="174101" y="347665"/>
                      </a:lnTo>
                      <a:lnTo>
                        <a:pt x="431276" y="347665"/>
                      </a:lnTo>
                      <a:lnTo>
                        <a:pt x="431276" y="345754"/>
                      </a:lnTo>
                      <a:cubicBezTo>
                        <a:pt x="474139" y="322735"/>
                        <a:pt x="514619" y="311622"/>
                        <a:pt x="517000" y="243359"/>
                      </a:cubicBezTo>
                      <a:cubicBezTo>
                        <a:pt x="517000" y="202878"/>
                        <a:pt x="502713" y="157634"/>
                        <a:pt x="433656" y="148109"/>
                      </a:cubicBezTo>
                      <a:cubicBezTo>
                        <a:pt x="366981" y="140568"/>
                        <a:pt x="274510" y="141043"/>
                        <a:pt x="174101" y="140965"/>
                      </a:cubicBezTo>
                      <a:close/>
                      <a:moveTo>
                        <a:pt x="0" y="0"/>
                      </a:moveTo>
                      <a:lnTo>
                        <a:pt x="127816" y="0"/>
                      </a:lnTo>
                      <a:lnTo>
                        <a:pt x="174101" y="0"/>
                      </a:lnTo>
                      <a:lnTo>
                        <a:pt x="447945" y="0"/>
                      </a:lnTo>
                      <a:lnTo>
                        <a:pt x="447945" y="1732"/>
                      </a:lnTo>
                      <a:cubicBezTo>
                        <a:pt x="634795" y="8775"/>
                        <a:pt x="679801" y="148746"/>
                        <a:pt x="683688" y="179066"/>
                      </a:cubicBezTo>
                      <a:cubicBezTo>
                        <a:pt x="689245" y="333848"/>
                        <a:pt x="620981" y="374328"/>
                        <a:pt x="559863" y="407666"/>
                      </a:cubicBezTo>
                      <a:cubicBezTo>
                        <a:pt x="663844" y="433066"/>
                        <a:pt x="727345" y="515617"/>
                        <a:pt x="728932" y="633885"/>
                      </a:cubicBezTo>
                      <a:cubicBezTo>
                        <a:pt x="720200" y="800572"/>
                        <a:pt x="594788" y="874392"/>
                        <a:pt x="433657" y="872010"/>
                      </a:cubicBezTo>
                      <a:cubicBezTo>
                        <a:pt x="433697" y="871216"/>
                        <a:pt x="433736" y="870422"/>
                        <a:pt x="433776" y="869628"/>
                      </a:cubicBezTo>
                      <a:lnTo>
                        <a:pt x="174101" y="869628"/>
                      </a:lnTo>
                      <a:lnTo>
                        <a:pt x="127816" y="869628"/>
                      </a:lnTo>
                      <a:lnTo>
                        <a:pt x="0" y="86962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39" name="Group 138"/>
              <p:cNvGrpSpPr/>
              <p:nvPr/>
            </p:nvGrpSpPr>
            <p:grpSpPr>
              <a:xfrm>
                <a:off x="6690882" y="1037184"/>
                <a:ext cx="720080" cy="720080"/>
                <a:chOff x="6690882" y="1037184"/>
                <a:chExt cx="720080" cy="720080"/>
              </a:xfrm>
            </p:grpSpPr>
            <p:sp>
              <p:nvSpPr>
                <p:cNvPr id="142" name="Rectangle 141"/>
                <p:cNvSpPr/>
                <p:nvPr/>
              </p:nvSpPr>
              <p:spPr>
                <a:xfrm>
                  <a:off x="6690882" y="1037184"/>
                  <a:ext cx="720080" cy="720080"/>
                </a:xfrm>
                <a:prstGeom prst="rect">
                  <a:avLst/>
                </a:prstGeom>
                <a:solidFill>
                  <a:schemeClr val="bg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Block Arc 142"/>
                <p:cNvSpPr>
                  <a:spLocks noChangeAspect="1"/>
                </p:cNvSpPr>
                <p:nvPr/>
              </p:nvSpPr>
              <p:spPr>
                <a:xfrm>
                  <a:off x="6842201" y="1156272"/>
                  <a:ext cx="417443" cy="481904"/>
                </a:xfrm>
                <a:prstGeom prst="blockArc">
                  <a:avLst>
                    <a:gd name="adj1" fmla="val 1756726"/>
                    <a:gd name="adj2" fmla="val 19889488"/>
                    <a:gd name="adj3" fmla="val 22774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40" name="Round Same Side Corner Rectangle 51"/>
              <p:cNvSpPr/>
              <p:nvPr/>
            </p:nvSpPr>
            <p:spPr>
              <a:xfrm rot="5400000">
                <a:off x="6852922" y="1652530"/>
                <a:ext cx="396000" cy="2520000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1" name="Round Same Side Corner Rectangle 51"/>
              <p:cNvSpPr/>
              <p:nvPr/>
            </p:nvSpPr>
            <p:spPr>
              <a:xfrm rot="16200000">
                <a:off x="6852922" y="2167123"/>
                <a:ext cx="396000" cy="2520000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</p:grpSp>
      </p:grpSp>
      <p:sp>
        <p:nvSpPr>
          <p:cNvPr id="51" name="Text Placeholder 9">
            <a:extLst>
              <a:ext uri="{FF2B5EF4-FFF2-40B4-BE49-F238E27FC236}">
                <a16:creationId xmlns="" xmlns:a16="http://schemas.microsoft.com/office/drawing/2014/main" id="{139BBCBE-08BA-417D-87EB-C9DA6CB356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969062"/>
            <a:ext cx="9143999" cy="43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  <p:sp>
        <p:nvSpPr>
          <p:cNvPr id="52" name="제목 1">
            <a:extLst>
              <a:ext uri="{FF2B5EF4-FFF2-40B4-BE49-F238E27FC236}">
                <a16:creationId xmlns="" xmlns:a16="http://schemas.microsoft.com/office/drawing/2014/main" id="{AE33218E-9C24-435F-948C-815D84D473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17417"/>
            <a:ext cx="9143998" cy="540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 b="1" baseline="0">
                <a:solidFill>
                  <a:schemeClr val="tx1"/>
                </a:solidFill>
                <a:effectLst/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TEMPLATES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9316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182700" y="0"/>
            <a:ext cx="4248472" cy="185167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182700" y="3291830"/>
            <a:ext cx="4248472" cy="185167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4182699" y="1851670"/>
            <a:ext cx="4259041" cy="145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5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17858" y="1275606"/>
            <a:ext cx="2448545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339542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960954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6700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0" y="1167594"/>
            <a:ext cx="2880000" cy="280831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264000" y="0"/>
            <a:ext cx="2880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59703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20000" y="540000"/>
            <a:ext cx="2484000" cy="40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926807" y="540000"/>
            <a:ext cx="2484704" cy="40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3323403" y="540000"/>
            <a:ext cx="2484000" cy="406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9304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4564685" y="0"/>
            <a:ext cx="4579315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3556573" y="832001"/>
            <a:ext cx="2016224" cy="3482571"/>
            <a:chOff x="2627784" y="1825002"/>
            <a:chExt cx="1198166" cy="2069560"/>
          </a:xfrm>
        </p:grpSpPr>
        <p:sp>
          <p:nvSpPr>
            <p:cNvPr id="5" name="Rounded Rectangle 4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10" name="Oval 9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ounded Rectangle 10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77198" y="1115645"/>
            <a:ext cx="1774974" cy="27987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16274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1239541"/>
            <a:ext cx="9144000" cy="336395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66153"/>
            <a:ext cx="4217146" cy="2310733"/>
          </a:xfrm>
          <a:prstGeom prst="rect">
            <a:avLst/>
          </a:prstGeom>
        </p:spPr>
      </p:pic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115416" y="1859201"/>
            <a:ext cx="2772000" cy="194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Title 1">
            <a:extLst>
              <a:ext uri="{FF2B5EF4-FFF2-40B4-BE49-F238E27FC236}">
                <a16:creationId xmlns="" xmlns:a16="http://schemas.microsoft.com/office/drawing/2014/main" id="{216FB63C-5800-4111-92B0-B9CD0BCBE5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67028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Images &amp; Contents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8516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 userDrawn="1"/>
        </p:nvGrpSpPr>
        <p:grpSpPr>
          <a:xfrm>
            <a:off x="539552" y="1331976"/>
            <a:ext cx="1852788" cy="3200273"/>
            <a:chOff x="2627784" y="1825002"/>
            <a:chExt cx="1198166" cy="2069560"/>
          </a:xfrm>
        </p:grpSpPr>
        <p:sp>
          <p:nvSpPr>
            <p:cNvPr id="18" name="Rounded Rectangle 17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21" name="Oval 20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Rounded Rectangle 21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60177" y="1646164"/>
            <a:ext cx="1030277" cy="25718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690454" y="1221920"/>
            <a:ext cx="1980221" cy="3420385"/>
            <a:chOff x="2627784" y="1825002"/>
            <a:chExt cx="1198166" cy="2069560"/>
          </a:xfrm>
        </p:grpSpPr>
        <p:sp>
          <p:nvSpPr>
            <p:cNvPr id="11" name="Rounded Rectangle 10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14" name="Oval 13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Rounded Rectangle 14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811099" y="1544792"/>
            <a:ext cx="1743279" cy="27487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5" name="Title 1">
            <a:extLst>
              <a:ext uri="{FF2B5EF4-FFF2-40B4-BE49-F238E27FC236}">
                <a16:creationId xmlns="" xmlns:a16="http://schemas.microsoft.com/office/drawing/2014/main" id="{A4481C05-B01C-4D49-8033-5D0490F682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67028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Images &amp; Contents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1290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907677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lt"/>
            </a:endParaRPr>
          </a:p>
        </p:txBody>
      </p:sp>
      <p:sp>
        <p:nvSpPr>
          <p:cNvPr id="15" name="Rounded Rectangle 14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6" name="Half Frame 15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2570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 userDrawn="1"/>
        </p:nvSpPr>
        <p:spPr>
          <a:xfrm>
            <a:off x="1" y="889772"/>
            <a:ext cx="9144000" cy="336395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665156" y="2091331"/>
            <a:ext cx="5472608" cy="54207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3600" b="1" baseline="0">
                <a:solidFill>
                  <a:schemeClr val="tx1"/>
                </a:solidFill>
                <a:effectLst/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SECTION BREAK</a:t>
            </a:r>
            <a:endParaRPr lang="ko-KR" altLang="en-US" dirty="0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665156" y="2640899"/>
            <a:ext cx="5472608" cy="276687"/>
          </a:xfrm>
          <a:prstGeom prst="rect">
            <a:avLst/>
          </a:prstGeom>
        </p:spPr>
        <p:txBody>
          <a:bodyPr lIns="108000" anchor="ctr"/>
          <a:lstStyle>
            <a:lvl1pPr marL="0" indent="0" algn="l">
              <a:buNone/>
              <a:defRPr sz="1400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Add text</a:t>
            </a:r>
            <a:endParaRPr lang="ko-KR" alt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410728" y="1571507"/>
            <a:ext cx="1895276" cy="2008355"/>
            <a:chOff x="5304922" y="1037184"/>
            <a:chExt cx="3492000" cy="3700344"/>
          </a:xfrm>
        </p:grpSpPr>
        <p:grpSp>
          <p:nvGrpSpPr>
            <p:cNvPr id="5" name="Group 4"/>
            <p:cNvGrpSpPr/>
            <p:nvPr/>
          </p:nvGrpSpPr>
          <p:grpSpPr>
            <a:xfrm>
              <a:off x="5304922" y="3743716"/>
              <a:ext cx="3492000" cy="437610"/>
              <a:chOff x="1709238" y="4209096"/>
              <a:chExt cx="3492000" cy="43761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709238" y="4214706"/>
                <a:ext cx="3492000" cy="432000"/>
              </a:xfrm>
              <a:prstGeom prst="rect">
                <a:avLst/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>
                <a:off x="2078720" y="4209096"/>
                <a:ext cx="469833" cy="432000"/>
                <a:chOff x="2078720" y="4209096"/>
                <a:chExt cx="469833" cy="432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2078720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2217331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2355942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2494553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33" name="Group 32"/>
              <p:cNvGrpSpPr/>
              <p:nvPr/>
            </p:nvGrpSpPr>
            <p:grpSpPr>
              <a:xfrm>
                <a:off x="4098293" y="4384000"/>
                <a:ext cx="900965" cy="82800"/>
                <a:chOff x="4098293" y="4384000"/>
                <a:chExt cx="900965" cy="828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4098293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260486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22679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4584872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4747065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4909258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6" name="Group 5"/>
            <p:cNvGrpSpPr/>
            <p:nvPr/>
          </p:nvGrpSpPr>
          <p:grpSpPr>
            <a:xfrm flipH="1">
              <a:off x="5304922" y="4299918"/>
              <a:ext cx="3492000" cy="437610"/>
              <a:chOff x="1709238" y="4209096"/>
              <a:chExt cx="3492000" cy="43761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709238" y="4214706"/>
                <a:ext cx="3492000" cy="432000"/>
              </a:xfrm>
              <a:prstGeom prst="rect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2078720" y="4209096"/>
                <a:ext cx="469833" cy="432000"/>
                <a:chOff x="2078720" y="4209096"/>
                <a:chExt cx="469833" cy="43200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2078720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2217331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2355942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2494553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>
                <a:off x="4098293" y="4384000"/>
                <a:ext cx="900965" cy="82800"/>
                <a:chOff x="4098293" y="4384000"/>
                <a:chExt cx="900965" cy="82800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4098293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260486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4422679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4584872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747065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4909258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6272654" y="1875857"/>
              <a:ext cx="720080" cy="720080"/>
              <a:chOff x="6272654" y="1875857"/>
              <a:chExt cx="720080" cy="72008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6272654" y="1875857"/>
                <a:ext cx="720080" cy="720080"/>
              </a:xfrm>
              <a:prstGeom prst="rect">
                <a:avLst/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Parallelogram 5"/>
              <p:cNvSpPr>
                <a:spLocks/>
              </p:cNvSpPr>
              <p:nvPr/>
            </p:nvSpPr>
            <p:spPr>
              <a:xfrm>
                <a:off x="6391715" y="1978487"/>
                <a:ext cx="481958" cy="481904"/>
              </a:xfrm>
              <a:custGeom>
                <a:avLst/>
                <a:gdLst/>
                <a:ahLst/>
                <a:cxnLst/>
                <a:rect l="l" t="t" r="r" b="b"/>
                <a:pathLst>
                  <a:path w="848270" h="868857">
                    <a:moveTo>
                      <a:pt x="424135" y="189887"/>
                    </a:moveTo>
                    <a:lnTo>
                      <a:pt x="297766" y="526729"/>
                    </a:lnTo>
                    <a:lnTo>
                      <a:pt x="550505" y="526729"/>
                    </a:lnTo>
                    <a:close/>
                    <a:moveTo>
                      <a:pt x="325960" y="0"/>
                    </a:moveTo>
                    <a:lnTo>
                      <a:pt x="352897" y="0"/>
                    </a:lnTo>
                    <a:lnTo>
                      <a:pt x="495373" y="0"/>
                    </a:lnTo>
                    <a:lnTo>
                      <a:pt x="522310" y="0"/>
                    </a:lnTo>
                    <a:lnTo>
                      <a:pt x="848270" y="868857"/>
                    </a:lnTo>
                    <a:lnTo>
                      <a:pt x="678857" y="868857"/>
                    </a:lnTo>
                    <a:lnTo>
                      <a:pt x="604960" y="671883"/>
                    </a:lnTo>
                    <a:lnTo>
                      <a:pt x="243310" y="671883"/>
                    </a:lnTo>
                    <a:lnTo>
                      <a:pt x="169413" y="868857"/>
                    </a:lnTo>
                    <a:lnTo>
                      <a:pt x="0" y="868857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7109110" y="1875857"/>
              <a:ext cx="720080" cy="720080"/>
              <a:chOff x="7109110" y="1875857"/>
              <a:chExt cx="720080" cy="72008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7109110" y="1875857"/>
                <a:ext cx="720080" cy="720080"/>
              </a:xfrm>
              <a:prstGeom prst="rect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Rectangle 9"/>
              <p:cNvSpPr>
                <a:spLocks noChangeAspect="1"/>
              </p:cNvSpPr>
              <p:nvPr/>
            </p:nvSpPr>
            <p:spPr>
              <a:xfrm>
                <a:off x="7267746" y="1994945"/>
                <a:ext cx="402809" cy="481904"/>
              </a:xfrm>
              <a:custGeom>
                <a:avLst/>
                <a:gdLst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174101 w 728932"/>
                  <a:gd name="connsiteY5" fmla="*/ 488630 h 872065"/>
                  <a:gd name="connsiteX6" fmla="*/ 174101 w 728932"/>
                  <a:gd name="connsiteY6" fmla="*/ 140965 h 872065"/>
                  <a:gd name="connsiteX7" fmla="*/ 174101 w 728932"/>
                  <a:gd name="connsiteY7" fmla="*/ 347665 h 872065"/>
                  <a:gd name="connsiteX8" fmla="*/ 431276 w 728932"/>
                  <a:gd name="connsiteY8" fmla="*/ 347665 h 872065"/>
                  <a:gd name="connsiteX9" fmla="*/ 431276 w 728932"/>
                  <a:gd name="connsiteY9" fmla="*/ 345754 h 872065"/>
                  <a:gd name="connsiteX10" fmla="*/ 517000 w 728932"/>
                  <a:gd name="connsiteY10" fmla="*/ 243359 h 872065"/>
                  <a:gd name="connsiteX11" fmla="*/ 433656 w 728932"/>
                  <a:gd name="connsiteY11" fmla="*/ 148109 h 872065"/>
                  <a:gd name="connsiteX12" fmla="*/ 174101 w 728932"/>
                  <a:gd name="connsiteY12" fmla="*/ 140965 h 872065"/>
                  <a:gd name="connsiteX13" fmla="*/ 0 w 728932"/>
                  <a:gd name="connsiteY13" fmla="*/ 0 h 872065"/>
                  <a:gd name="connsiteX14" fmla="*/ 127816 w 728932"/>
                  <a:gd name="connsiteY14" fmla="*/ 0 h 872065"/>
                  <a:gd name="connsiteX15" fmla="*/ 174101 w 728932"/>
                  <a:gd name="connsiteY15" fmla="*/ 0 h 872065"/>
                  <a:gd name="connsiteX16" fmla="*/ 447945 w 728932"/>
                  <a:gd name="connsiteY16" fmla="*/ 0 h 872065"/>
                  <a:gd name="connsiteX17" fmla="*/ 447945 w 728932"/>
                  <a:gd name="connsiteY17" fmla="*/ 1732 h 872065"/>
                  <a:gd name="connsiteX18" fmla="*/ 683688 w 728932"/>
                  <a:gd name="connsiteY18" fmla="*/ 179066 h 872065"/>
                  <a:gd name="connsiteX19" fmla="*/ 559863 w 728932"/>
                  <a:gd name="connsiteY19" fmla="*/ 407666 h 872065"/>
                  <a:gd name="connsiteX20" fmla="*/ 728932 w 728932"/>
                  <a:gd name="connsiteY20" fmla="*/ 633885 h 872065"/>
                  <a:gd name="connsiteX21" fmla="*/ 433657 w 728932"/>
                  <a:gd name="connsiteY21" fmla="*/ 872010 h 872065"/>
                  <a:gd name="connsiteX22" fmla="*/ 433776 w 728932"/>
                  <a:gd name="connsiteY22" fmla="*/ 869628 h 872065"/>
                  <a:gd name="connsiteX23" fmla="*/ 174101 w 728932"/>
                  <a:gd name="connsiteY23" fmla="*/ 869628 h 872065"/>
                  <a:gd name="connsiteX24" fmla="*/ 127816 w 728932"/>
                  <a:gd name="connsiteY24" fmla="*/ 869628 h 872065"/>
                  <a:gd name="connsiteX25" fmla="*/ 0 w 728932"/>
                  <a:gd name="connsiteY25" fmla="*/ 869628 h 872065"/>
                  <a:gd name="connsiteX26" fmla="*/ 0 w 728932"/>
                  <a:gd name="connsiteY26" fmla="*/ 0 h 872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728932" h="872065">
                    <a:moveTo>
                      <a:pt x="174101" y="488630"/>
                    </a:moveTo>
                    <a:lnTo>
                      <a:pt x="174101" y="728663"/>
                    </a:lnTo>
                    <a:lnTo>
                      <a:pt x="442406" y="728663"/>
                    </a:lnTo>
                    <a:cubicBezTo>
                      <a:pt x="511257" y="715167"/>
                      <a:pt x="549532" y="684907"/>
                      <a:pt x="547956" y="612454"/>
                    </a:cubicBezTo>
                    <a:cubicBezTo>
                      <a:pt x="543194" y="552923"/>
                      <a:pt x="538432" y="510060"/>
                      <a:pt x="431276" y="493391"/>
                    </a:cubicBezTo>
                    <a:lnTo>
                      <a:pt x="174101" y="488630"/>
                    </a:lnTo>
                    <a:close/>
                    <a:moveTo>
                      <a:pt x="174101" y="140965"/>
                    </a:moveTo>
                    <a:lnTo>
                      <a:pt x="174101" y="347665"/>
                    </a:lnTo>
                    <a:lnTo>
                      <a:pt x="431276" y="347665"/>
                    </a:lnTo>
                    <a:lnTo>
                      <a:pt x="431276" y="345754"/>
                    </a:lnTo>
                    <a:cubicBezTo>
                      <a:pt x="474139" y="322735"/>
                      <a:pt x="514619" y="311622"/>
                      <a:pt x="517000" y="243359"/>
                    </a:cubicBezTo>
                    <a:cubicBezTo>
                      <a:pt x="517000" y="202878"/>
                      <a:pt x="502713" y="157634"/>
                      <a:pt x="433656" y="148109"/>
                    </a:cubicBezTo>
                    <a:cubicBezTo>
                      <a:pt x="366981" y="140568"/>
                      <a:pt x="274510" y="141043"/>
                      <a:pt x="174101" y="140965"/>
                    </a:cubicBezTo>
                    <a:close/>
                    <a:moveTo>
                      <a:pt x="0" y="0"/>
                    </a:moveTo>
                    <a:lnTo>
                      <a:pt x="127816" y="0"/>
                    </a:lnTo>
                    <a:lnTo>
                      <a:pt x="174101" y="0"/>
                    </a:lnTo>
                    <a:lnTo>
                      <a:pt x="447945" y="0"/>
                    </a:lnTo>
                    <a:lnTo>
                      <a:pt x="447945" y="1732"/>
                    </a:lnTo>
                    <a:cubicBezTo>
                      <a:pt x="634795" y="8775"/>
                      <a:pt x="679801" y="148746"/>
                      <a:pt x="683688" y="179066"/>
                    </a:cubicBezTo>
                    <a:cubicBezTo>
                      <a:pt x="689245" y="333848"/>
                      <a:pt x="620981" y="374328"/>
                      <a:pt x="559863" y="407666"/>
                    </a:cubicBezTo>
                    <a:cubicBezTo>
                      <a:pt x="663844" y="433066"/>
                      <a:pt x="727345" y="515617"/>
                      <a:pt x="728932" y="633885"/>
                    </a:cubicBezTo>
                    <a:cubicBezTo>
                      <a:pt x="720200" y="800572"/>
                      <a:pt x="594788" y="874392"/>
                      <a:pt x="433657" y="872010"/>
                    </a:cubicBezTo>
                    <a:cubicBezTo>
                      <a:pt x="433697" y="871216"/>
                      <a:pt x="433736" y="870422"/>
                      <a:pt x="433776" y="869628"/>
                    </a:cubicBezTo>
                    <a:lnTo>
                      <a:pt x="174101" y="869628"/>
                    </a:lnTo>
                    <a:lnTo>
                      <a:pt x="127816" y="869628"/>
                    </a:lnTo>
                    <a:lnTo>
                      <a:pt x="0" y="8696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6690882" y="1037184"/>
              <a:ext cx="720080" cy="720080"/>
              <a:chOff x="6690882" y="1037184"/>
              <a:chExt cx="720080" cy="72008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6690882" y="1037184"/>
                <a:ext cx="720080" cy="720080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Block Arc 12"/>
              <p:cNvSpPr>
                <a:spLocks noChangeAspect="1"/>
              </p:cNvSpPr>
              <p:nvPr/>
            </p:nvSpPr>
            <p:spPr>
              <a:xfrm>
                <a:off x="6842201" y="1156272"/>
                <a:ext cx="417443" cy="481904"/>
              </a:xfrm>
              <a:prstGeom prst="blockArc">
                <a:avLst>
                  <a:gd name="adj1" fmla="val 1756726"/>
                  <a:gd name="adj2" fmla="val 19889488"/>
                  <a:gd name="adj3" fmla="val 22774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" name="Round Same Side Corner Rectangle 51"/>
            <p:cNvSpPr/>
            <p:nvPr/>
          </p:nvSpPr>
          <p:spPr>
            <a:xfrm rot="5400000">
              <a:off x="6852922" y="1652530"/>
              <a:ext cx="396000" cy="252000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dirty="0"/>
                <a:t>D</a:t>
              </a:r>
              <a:endParaRPr lang="ko-KR" altLang="en-US" dirty="0"/>
            </a:p>
          </p:txBody>
        </p:sp>
        <p:sp>
          <p:nvSpPr>
            <p:cNvPr id="11" name="Round Same Side Corner Rectangle 51"/>
            <p:cNvSpPr/>
            <p:nvPr/>
          </p:nvSpPr>
          <p:spPr>
            <a:xfrm rot="16200000">
              <a:off x="6852922" y="2167123"/>
              <a:ext cx="396000" cy="252000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dirty="0"/>
                <a:t>D</a:t>
              </a:r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3343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2947035" y="473947"/>
            <a:ext cx="3249931" cy="324993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3624362" y="1094735"/>
            <a:ext cx="1895276" cy="2008355"/>
            <a:chOff x="5304922" y="1037184"/>
            <a:chExt cx="3492000" cy="3700344"/>
          </a:xfrm>
        </p:grpSpPr>
        <p:grpSp>
          <p:nvGrpSpPr>
            <p:cNvPr id="8" name="Group 7"/>
            <p:cNvGrpSpPr/>
            <p:nvPr/>
          </p:nvGrpSpPr>
          <p:grpSpPr>
            <a:xfrm>
              <a:off x="5304922" y="3743716"/>
              <a:ext cx="3492000" cy="437610"/>
              <a:chOff x="1709238" y="4209096"/>
              <a:chExt cx="3492000" cy="43761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1709238" y="4214706"/>
                <a:ext cx="3492000" cy="432000"/>
              </a:xfrm>
              <a:prstGeom prst="rect">
                <a:avLst/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35" name="Group 34"/>
              <p:cNvGrpSpPr/>
              <p:nvPr/>
            </p:nvGrpSpPr>
            <p:grpSpPr>
              <a:xfrm>
                <a:off x="2078720" y="4209096"/>
                <a:ext cx="469833" cy="432000"/>
                <a:chOff x="2078720" y="4209096"/>
                <a:chExt cx="469833" cy="432000"/>
              </a:xfrm>
            </p:grpSpPr>
            <p:sp>
              <p:nvSpPr>
                <p:cNvPr id="43" name="Rectangle 42"/>
                <p:cNvSpPr/>
                <p:nvPr/>
              </p:nvSpPr>
              <p:spPr>
                <a:xfrm>
                  <a:off x="2078720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2217331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2355942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2494553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36" name="Group 35"/>
              <p:cNvGrpSpPr/>
              <p:nvPr/>
            </p:nvGrpSpPr>
            <p:grpSpPr>
              <a:xfrm>
                <a:off x="4098293" y="4384000"/>
                <a:ext cx="900965" cy="82800"/>
                <a:chOff x="4098293" y="4384000"/>
                <a:chExt cx="900965" cy="828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4098293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4260486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4422679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4584872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4747065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4909258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9" name="Group 8"/>
            <p:cNvGrpSpPr/>
            <p:nvPr/>
          </p:nvGrpSpPr>
          <p:grpSpPr>
            <a:xfrm flipH="1">
              <a:off x="5304922" y="4299918"/>
              <a:ext cx="3492000" cy="437610"/>
              <a:chOff x="1709238" y="4209096"/>
              <a:chExt cx="3492000" cy="43761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709238" y="4214706"/>
                <a:ext cx="3492000" cy="432000"/>
              </a:xfrm>
              <a:prstGeom prst="rect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2078720" y="4209096"/>
                <a:ext cx="469833" cy="432000"/>
                <a:chOff x="2078720" y="4209096"/>
                <a:chExt cx="469833" cy="432000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2078720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2217331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2355942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2494553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3" name="Group 22"/>
              <p:cNvGrpSpPr/>
              <p:nvPr/>
            </p:nvGrpSpPr>
            <p:grpSpPr>
              <a:xfrm>
                <a:off x="4098293" y="4384000"/>
                <a:ext cx="900965" cy="82800"/>
                <a:chOff x="4098293" y="4384000"/>
                <a:chExt cx="900965" cy="82800"/>
              </a:xfrm>
            </p:grpSpPr>
            <p:sp>
              <p:nvSpPr>
                <p:cNvPr id="24" name="Rectangle 23"/>
                <p:cNvSpPr/>
                <p:nvPr/>
              </p:nvSpPr>
              <p:spPr>
                <a:xfrm>
                  <a:off x="4098293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260486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4422679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4584872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4747065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4909258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6272654" y="1875857"/>
              <a:ext cx="720080" cy="720080"/>
              <a:chOff x="6272654" y="1875857"/>
              <a:chExt cx="720080" cy="720080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6272654" y="1875857"/>
                <a:ext cx="720080" cy="720080"/>
              </a:xfrm>
              <a:prstGeom prst="rect">
                <a:avLst/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Parallelogram 5"/>
              <p:cNvSpPr>
                <a:spLocks/>
              </p:cNvSpPr>
              <p:nvPr/>
            </p:nvSpPr>
            <p:spPr>
              <a:xfrm>
                <a:off x="6391715" y="1978487"/>
                <a:ext cx="481958" cy="481904"/>
              </a:xfrm>
              <a:custGeom>
                <a:avLst/>
                <a:gdLst/>
                <a:ahLst/>
                <a:cxnLst/>
                <a:rect l="l" t="t" r="r" b="b"/>
                <a:pathLst>
                  <a:path w="848270" h="868857">
                    <a:moveTo>
                      <a:pt x="424135" y="189887"/>
                    </a:moveTo>
                    <a:lnTo>
                      <a:pt x="297766" y="526729"/>
                    </a:lnTo>
                    <a:lnTo>
                      <a:pt x="550505" y="526729"/>
                    </a:lnTo>
                    <a:close/>
                    <a:moveTo>
                      <a:pt x="325960" y="0"/>
                    </a:moveTo>
                    <a:lnTo>
                      <a:pt x="352897" y="0"/>
                    </a:lnTo>
                    <a:lnTo>
                      <a:pt x="495373" y="0"/>
                    </a:lnTo>
                    <a:lnTo>
                      <a:pt x="522310" y="0"/>
                    </a:lnTo>
                    <a:lnTo>
                      <a:pt x="848270" y="868857"/>
                    </a:lnTo>
                    <a:lnTo>
                      <a:pt x="678857" y="868857"/>
                    </a:lnTo>
                    <a:lnTo>
                      <a:pt x="604960" y="671883"/>
                    </a:lnTo>
                    <a:lnTo>
                      <a:pt x="243310" y="671883"/>
                    </a:lnTo>
                    <a:lnTo>
                      <a:pt x="169413" y="868857"/>
                    </a:lnTo>
                    <a:lnTo>
                      <a:pt x="0" y="868857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latin typeface="+mn-lt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7109110" y="1875857"/>
              <a:ext cx="720080" cy="720080"/>
              <a:chOff x="7109110" y="1875857"/>
              <a:chExt cx="720080" cy="72008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9110" y="1875857"/>
                <a:ext cx="720080" cy="720080"/>
              </a:xfrm>
              <a:prstGeom prst="rect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Rectangle 9"/>
              <p:cNvSpPr>
                <a:spLocks noChangeAspect="1"/>
              </p:cNvSpPr>
              <p:nvPr/>
            </p:nvSpPr>
            <p:spPr>
              <a:xfrm>
                <a:off x="7267746" y="1994945"/>
                <a:ext cx="402809" cy="481904"/>
              </a:xfrm>
              <a:custGeom>
                <a:avLst/>
                <a:gdLst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174101 w 728932"/>
                  <a:gd name="connsiteY5" fmla="*/ 488630 h 872065"/>
                  <a:gd name="connsiteX6" fmla="*/ 174101 w 728932"/>
                  <a:gd name="connsiteY6" fmla="*/ 140965 h 872065"/>
                  <a:gd name="connsiteX7" fmla="*/ 174101 w 728932"/>
                  <a:gd name="connsiteY7" fmla="*/ 347665 h 872065"/>
                  <a:gd name="connsiteX8" fmla="*/ 431276 w 728932"/>
                  <a:gd name="connsiteY8" fmla="*/ 347665 h 872065"/>
                  <a:gd name="connsiteX9" fmla="*/ 431276 w 728932"/>
                  <a:gd name="connsiteY9" fmla="*/ 345754 h 872065"/>
                  <a:gd name="connsiteX10" fmla="*/ 517000 w 728932"/>
                  <a:gd name="connsiteY10" fmla="*/ 243359 h 872065"/>
                  <a:gd name="connsiteX11" fmla="*/ 433656 w 728932"/>
                  <a:gd name="connsiteY11" fmla="*/ 148109 h 872065"/>
                  <a:gd name="connsiteX12" fmla="*/ 174101 w 728932"/>
                  <a:gd name="connsiteY12" fmla="*/ 140965 h 872065"/>
                  <a:gd name="connsiteX13" fmla="*/ 0 w 728932"/>
                  <a:gd name="connsiteY13" fmla="*/ 0 h 872065"/>
                  <a:gd name="connsiteX14" fmla="*/ 127816 w 728932"/>
                  <a:gd name="connsiteY14" fmla="*/ 0 h 872065"/>
                  <a:gd name="connsiteX15" fmla="*/ 174101 w 728932"/>
                  <a:gd name="connsiteY15" fmla="*/ 0 h 872065"/>
                  <a:gd name="connsiteX16" fmla="*/ 447945 w 728932"/>
                  <a:gd name="connsiteY16" fmla="*/ 0 h 872065"/>
                  <a:gd name="connsiteX17" fmla="*/ 447945 w 728932"/>
                  <a:gd name="connsiteY17" fmla="*/ 1732 h 872065"/>
                  <a:gd name="connsiteX18" fmla="*/ 683688 w 728932"/>
                  <a:gd name="connsiteY18" fmla="*/ 179066 h 872065"/>
                  <a:gd name="connsiteX19" fmla="*/ 559863 w 728932"/>
                  <a:gd name="connsiteY19" fmla="*/ 407666 h 872065"/>
                  <a:gd name="connsiteX20" fmla="*/ 728932 w 728932"/>
                  <a:gd name="connsiteY20" fmla="*/ 633885 h 872065"/>
                  <a:gd name="connsiteX21" fmla="*/ 433657 w 728932"/>
                  <a:gd name="connsiteY21" fmla="*/ 872010 h 872065"/>
                  <a:gd name="connsiteX22" fmla="*/ 433776 w 728932"/>
                  <a:gd name="connsiteY22" fmla="*/ 869628 h 872065"/>
                  <a:gd name="connsiteX23" fmla="*/ 174101 w 728932"/>
                  <a:gd name="connsiteY23" fmla="*/ 869628 h 872065"/>
                  <a:gd name="connsiteX24" fmla="*/ 127816 w 728932"/>
                  <a:gd name="connsiteY24" fmla="*/ 869628 h 872065"/>
                  <a:gd name="connsiteX25" fmla="*/ 0 w 728932"/>
                  <a:gd name="connsiteY25" fmla="*/ 869628 h 872065"/>
                  <a:gd name="connsiteX26" fmla="*/ 0 w 728932"/>
                  <a:gd name="connsiteY26" fmla="*/ 0 h 872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728932" h="872065">
                    <a:moveTo>
                      <a:pt x="174101" y="488630"/>
                    </a:moveTo>
                    <a:lnTo>
                      <a:pt x="174101" y="728663"/>
                    </a:lnTo>
                    <a:lnTo>
                      <a:pt x="442406" y="728663"/>
                    </a:lnTo>
                    <a:cubicBezTo>
                      <a:pt x="511257" y="715167"/>
                      <a:pt x="549532" y="684907"/>
                      <a:pt x="547956" y="612454"/>
                    </a:cubicBezTo>
                    <a:cubicBezTo>
                      <a:pt x="543194" y="552923"/>
                      <a:pt x="538432" y="510060"/>
                      <a:pt x="431276" y="493391"/>
                    </a:cubicBezTo>
                    <a:lnTo>
                      <a:pt x="174101" y="488630"/>
                    </a:lnTo>
                    <a:close/>
                    <a:moveTo>
                      <a:pt x="174101" y="140965"/>
                    </a:moveTo>
                    <a:lnTo>
                      <a:pt x="174101" y="347665"/>
                    </a:lnTo>
                    <a:lnTo>
                      <a:pt x="431276" y="347665"/>
                    </a:lnTo>
                    <a:lnTo>
                      <a:pt x="431276" y="345754"/>
                    </a:lnTo>
                    <a:cubicBezTo>
                      <a:pt x="474139" y="322735"/>
                      <a:pt x="514619" y="311622"/>
                      <a:pt x="517000" y="243359"/>
                    </a:cubicBezTo>
                    <a:cubicBezTo>
                      <a:pt x="517000" y="202878"/>
                      <a:pt x="502713" y="157634"/>
                      <a:pt x="433656" y="148109"/>
                    </a:cubicBezTo>
                    <a:cubicBezTo>
                      <a:pt x="366981" y="140568"/>
                      <a:pt x="274510" y="141043"/>
                      <a:pt x="174101" y="140965"/>
                    </a:cubicBezTo>
                    <a:close/>
                    <a:moveTo>
                      <a:pt x="0" y="0"/>
                    </a:moveTo>
                    <a:lnTo>
                      <a:pt x="127816" y="0"/>
                    </a:lnTo>
                    <a:lnTo>
                      <a:pt x="174101" y="0"/>
                    </a:lnTo>
                    <a:lnTo>
                      <a:pt x="447945" y="0"/>
                    </a:lnTo>
                    <a:lnTo>
                      <a:pt x="447945" y="1732"/>
                    </a:lnTo>
                    <a:cubicBezTo>
                      <a:pt x="634795" y="8775"/>
                      <a:pt x="679801" y="148746"/>
                      <a:pt x="683688" y="179066"/>
                    </a:cubicBezTo>
                    <a:cubicBezTo>
                      <a:pt x="689245" y="333848"/>
                      <a:pt x="620981" y="374328"/>
                      <a:pt x="559863" y="407666"/>
                    </a:cubicBezTo>
                    <a:cubicBezTo>
                      <a:pt x="663844" y="433066"/>
                      <a:pt x="727345" y="515617"/>
                      <a:pt x="728932" y="633885"/>
                    </a:cubicBezTo>
                    <a:cubicBezTo>
                      <a:pt x="720200" y="800572"/>
                      <a:pt x="594788" y="874392"/>
                      <a:pt x="433657" y="872010"/>
                    </a:cubicBezTo>
                    <a:cubicBezTo>
                      <a:pt x="433697" y="871216"/>
                      <a:pt x="433736" y="870422"/>
                      <a:pt x="433776" y="869628"/>
                    </a:cubicBezTo>
                    <a:lnTo>
                      <a:pt x="174101" y="869628"/>
                    </a:lnTo>
                    <a:lnTo>
                      <a:pt x="127816" y="869628"/>
                    </a:lnTo>
                    <a:lnTo>
                      <a:pt x="0" y="8696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latin typeface="+mn-lt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6690882" y="1037184"/>
              <a:ext cx="720080" cy="720080"/>
              <a:chOff x="6690882" y="1037184"/>
              <a:chExt cx="720080" cy="72008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6690882" y="1037184"/>
                <a:ext cx="720080" cy="720080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+mn-lt"/>
                </a:endParaRPr>
              </a:p>
            </p:txBody>
          </p:sp>
          <p:sp>
            <p:nvSpPr>
              <p:cNvPr id="16" name="Block Arc 15"/>
              <p:cNvSpPr>
                <a:spLocks noChangeAspect="1"/>
              </p:cNvSpPr>
              <p:nvPr/>
            </p:nvSpPr>
            <p:spPr>
              <a:xfrm>
                <a:off x="6842201" y="1156272"/>
                <a:ext cx="417443" cy="481904"/>
              </a:xfrm>
              <a:prstGeom prst="blockArc">
                <a:avLst>
                  <a:gd name="adj1" fmla="val 1756726"/>
                  <a:gd name="adj2" fmla="val 19889488"/>
                  <a:gd name="adj3" fmla="val 22774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" name="Round Same Side Corner Rectangle 51"/>
            <p:cNvSpPr/>
            <p:nvPr/>
          </p:nvSpPr>
          <p:spPr>
            <a:xfrm rot="5400000">
              <a:off x="6852922" y="1652530"/>
              <a:ext cx="396000" cy="252000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dirty="0"/>
                <a:t>D</a:t>
              </a:r>
              <a:endParaRPr lang="ko-KR" altLang="en-US" dirty="0"/>
            </a:p>
          </p:txBody>
        </p:sp>
        <p:sp>
          <p:nvSpPr>
            <p:cNvPr id="14" name="Round Same Side Corner Rectangle 51"/>
            <p:cNvSpPr/>
            <p:nvPr/>
          </p:nvSpPr>
          <p:spPr>
            <a:xfrm rot="16200000">
              <a:off x="6852922" y="2167123"/>
              <a:ext cx="396000" cy="252000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dirty="0"/>
                <a:t>D</a:t>
              </a:r>
              <a:endParaRPr lang="ko-KR" altLang="en-US" dirty="0"/>
            </a:p>
          </p:txBody>
        </p:sp>
      </p:grpSp>
      <p:sp>
        <p:nvSpPr>
          <p:cNvPr id="49" name="제목 1"/>
          <p:cNvSpPr>
            <a:spLocks noGrp="1"/>
          </p:cNvSpPr>
          <p:nvPr>
            <p:ph type="title" hasCustomPrompt="1"/>
          </p:nvPr>
        </p:nvSpPr>
        <p:spPr>
          <a:xfrm>
            <a:off x="1828381" y="3730051"/>
            <a:ext cx="5472608" cy="540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5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8381" y="4279619"/>
            <a:ext cx="5472608" cy="25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98155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 userDrawn="1"/>
        </p:nvSpPr>
        <p:spPr>
          <a:xfrm>
            <a:off x="1" y="889772"/>
            <a:ext cx="9144000" cy="336395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665156" y="2091331"/>
            <a:ext cx="5472608" cy="54207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3600" b="1" baseline="0">
                <a:solidFill>
                  <a:schemeClr val="tx1"/>
                </a:solidFill>
                <a:effectLst/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SECTION BREAK</a:t>
            </a:r>
            <a:endParaRPr lang="ko-KR" altLang="en-US" dirty="0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665156" y="2640899"/>
            <a:ext cx="5472608" cy="276687"/>
          </a:xfrm>
          <a:prstGeom prst="rect">
            <a:avLst/>
          </a:prstGeom>
        </p:spPr>
        <p:txBody>
          <a:bodyPr lIns="108000" anchor="ctr"/>
          <a:lstStyle>
            <a:lvl1pPr marL="0" indent="0" algn="l">
              <a:buNone/>
              <a:defRPr sz="1400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Add text</a:t>
            </a:r>
            <a:endParaRPr lang="ko-KR" alt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410728" y="1571507"/>
            <a:ext cx="1895276" cy="2008355"/>
            <a:chOff x="5304922" y="1037184"/>
            <a:chExt cx="3492000" cy="3700344"/>
          </a:xfrm>
        </p:grpSpPr>
        <p:grpSp>
          <p:nvGrpSpPr>
            <p:cNvPr id="5" name="Group 4"/>
            <p:cNvGrpSpPr/>
            <p:nvPr/>
          </p:nvGrpSpPr>
          <p:grpSpPr>
            <a:xfrm>
              <a:off x="5304922" y="3743716"/>
              <a:ext cx="3492000" cy="437610"/>
              <a:chOff x="1709238" y="4209096"/>
              <a:chExt cx="3492000" cy="43761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709238" y="4214706"/>
                <a:ext cx="3492000" cy="432000"/>
              </a:xfrm>
              <a:prstGeom prst="rect">
                <a:avLst/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>
                <a:off x="2078720" y="4209096"/>
                <a:ext cx="469833" cy="432000"/>
                <a:chOff x="2078720" y="4209096"/>
                <a:chExt cx="469833" cy="432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2078720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2217331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2355942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2494553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33" name="Group 32"/>
              <p:cNvGrpSpPr/>
              <p:nvPr/>
            </p:nvGrpSpPr>
            <p:grpSpPr>
              <a:xfrm>
                <a:off x="4098293" y="4384000"/>
                <a:ext cx="900965" cy="82800"/>
                <a:chOff x="4098293" y="4384000"/>
                <a:chExt cx="900965" cy="828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4098293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260486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22679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4584872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4747065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4909258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6" name="Group 5"/>
            <p:cNvGrpSpPr/>
            <p:nvPr/>
          </p:nvGrpSpPr>
          <p:grpSpPr>
            <a:xfrm flipH="1">
              <a:off x="5304922" y="4299918"/>
              <a:ext cx="3492000" cy="437610"/>
              <a:chOff x="1709238" y="4209096"/>
              <a:chExt cx="3492000" cy="43761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709238" y="4214706"/>
                <a:ext cx="3492000" cy="432000"/>
              </a:xfrm>
              <a:prstGeom prst="rect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2078720" y="4209096"/>
                <a:ext cx="469833" cy="432000"/>
                <a:chOff x="2078720" y="4209096"/>
                <a:chExt cx="469833" cy="43200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2078720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2217331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2355942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2494553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>
                <a:off x="4098293" y="4384000"/>
                <a:ext cx="900965" cy="82800"/>
                <a:chOff x="4098293" y="4384000"/>
                <a:chExt cx="900965" cy="82800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4098293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260486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4422679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4584872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747065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4909258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6272654" y="1875857"/>
              <a:ext cx="720080" cy="720080"/>
              <a:chOff x="6272654" y="1875857"/>
              <a:chExt cx="720080" cy="72008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6272654" y="1875857"/>
                <a:ext cx="720080" cy="720080"/>
              </a:xfrm>
              <a:prstGeom prst="rect">
                <a:avLst/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Parallelogram 5"/>
              <p:cNvSpPr>
                <a:spLocks/>
              </p:cNvSpPr>
              <p:nvPr/>
            </p:nvSpPr>
            <p:spPr>
              <a:xfrm>
                <a:off x="6391715" y="1978487"/>
                <a:ext cx="481958" cy="481904"/>
              </a:xfrm>
              <a:custGeom>
                <a:avLst/>
                <a:gdLst/>
                <a:ahLst/>
                <a:cxnLst/>
                <a:rect l="l" t="t" r="r" b="b"/>
                <a:pathLst>
                  <a:path w="848270" h="868857">
                    <a:moveTo>
                      <a:pt x="424135" y="189887"/>
                    </a:moveTo>
                    <a:lnTo>
                      <a:pt x="297766" y="526729"/>
                    </a:lnTo>
                    <a:lnTo>
                      <a:pt x="550505" y="526729"/>
                    </a:lnTo>
                    <a:close/>
                    <a:moveTo>
                      <a:pt x="325960" y="0"/>
                    </a:moveTo>
                    <a:lnTo>
                      <a:pt x="352897" y="0"/>
                    </a:lnTo>
                    <a:lnTo>
                      <a:pt x="495373" y="0"/>
                    </a:lnTo>
                    <a:lnTo>
                      <a:pt x="522310" y="0"/>
                    </a:lnTo>
                    <a:lnTo>
                      <a:pt x="848270" y="868857"/>
                    </a:lnTo>
                    <a:lnTo>
                      <a:pt x="678857" y="868857"/>
                    </a:lnTo>
                    <a:lnTo>
                      <a:pt x="604960" y="671883"/>
                    </a:lnTo>
                    <a:lnTo>
                      <a:pt x="243310" y="671883"/>
                    </a:lnTo>
                    <a:lnTo>
                      <a:pt x="169413" y="868857"/>
                    </a:lnTo>
                    <a:lnTo>
                      <a:pt x="0" y="868857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7109110" y="1875857"/>
              <a:ext cx="720080" cy="720080"/>
              <a:chOff x="7109110" y="1875857"/>
              <a:chExt cx="720080" cy="72008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7109110" y="1875857"/>
                <a:ext cx="720080" cy="720080"/>
              </a:xfrm>
              <a:prstGeom prst="rect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Rectangle 9"/>
              <p:cNvSpPr>
                <a:spLocks noChangeAspect="1"/>
              </p:cNvSpPr>
              <p:nvPr/>
            </p:nvSpPr>
            <p:spPr>
              <a:xfrm>
                <a:off x="7267746" y="1994945"/>
                <a:ext cx="402809" cy="481904"/>
              </a:xfrm>
              <a:custGeom>
                <a:avLst/>
                <a:gdLst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174101 w 728932"/>
                  <a:gd name="connsiteY5" fmla="*/ 488630 h 872065"/>
                  <a:gd name="connsiteX6" fmla="*/ 174101 w 728932"/>
                  <a:gd name="connsiteY6" fmla="*/ 140965 h 872065"/>
                  <a:gd name="connsiteX7" fmla="*/ 174101 w 728932"/>
                  <a:gd name="connsiteY7" fmla="*/ 347665 h 872065"/>
                  <a:gd name="connsiteX8" fmla="*/ 431276 w 728932"/>
                  <a:gd name="connsiteY8" fmla="*/ 347665 h 872065"/>
                  <a:gd name="connsiteX9" fmla="*/ 431276 w 728932"/>
                  <a:gd name="connsiteY9" fmla="*/ 345754 h 872065"/>
                  <a:gd name="connsiteX10" fmla="*/ 517000 w 728932"/>
                  <a:gd name="connsiteY10" fmla="*/ 243359 h 872065"/>
                  <a:gd name="connsiteX11" fmla="*/ 433656 w 728932"/>
                  <a:gd name="connsiteY11" fmla="*/ 148109 h 872065"/>
                  <a:gd name="connsiteX12" fmla="*/ 174101 w 728932"/>
                  <a:gd name="connsiteY12" fmla="*/ 140965 h 872065"/>
                  <a:gd name="connsiteX13" fmla="*/ 0 w 728932"/>
                  <a:gd name="connsiteY13" fmla="*/ 0 h 872065"/>
                  <a:gd name="connsiteX14" fmla="*/ 127816 w 728932"/>
                  <a:gd name="connsiteY14" fmla="*/ 0 h 872065"/>
                  <a:gd name="connsiteX15" fmla="*/ 174101 w 728932"/>
                  <a:gd name="connsiteY15" fmla="*/ 0 h 872065"/>
                  <a:gd name="connsiteX16" fmla="*/ 447945 w 728932"/>
                  <a:gd name="connsiteY16" fmla="*/ 0 h 872065"/>
                  <a:gd name="connsiteX17" fmla="*/ 447945 w 728932"/>
                  <a:gd name="connsiteY17" fmla="*/ 1732 h 872065"/>
                  <a:gd name="connsiteX18" fmla="*/ 683688 w 728932"/>
                  <a:gd name="connsiteY18" fmla="*/ 179066 h 872065"/>
                  <a:gd name="connsiteX19" fmla="*/ 559863 w 728932"/>
                  <a:gd name="connsiteY19" fmla="*/ 407666 h 872065"/>
                  <a:gd name="connsiteX20" fmla="*/ 728932 w 728932"/>
                  <a:gd name="connsiteY20" fmla="*/ 633885 h 872065"/>
                  <a:gd name="connsiteX21" fmla="*/ 433657 w 728932"/>
                  <a:gd name="connsiteY21" fmla="*/ 872010 h 872065"/>
                  <a:gd name="connsiteX22" fmla="*/ 433776 w 728932"/>
                  <a:gd name="connsiteY22" fmla="*/ 869628 h 872065"/>
                  <a:gd name="connsiteX23" fmla="*/ 174101 w 728932"/>
                  <a:gd name="connsiteY23" fmla="*/ 869628 h 872065"/>
                  <a:gd name="connsiteX24" fmla="*/ 127816 w 728932"/>
                  <a:gd name="connsiteY24" fmla="*/ 869628 h 872065"/>
                  <a:gd name="connsiteX25" fmla="*/ 0 w 728932"/>
                  <a:gd name="connsiteY25" fmla="*/ 869628 h 872065"/>
                  <a:gd name="connsiteX26" fmla="*/ 0 w 728932"/>
                  <a:gd name="connsiteY26" fmla="*/ 0 h 872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728932" h="872065">
                    <a:moveTo>
                      <a:pt x="174101" y="488630"/>
                    </a:moveTo>
                    <a:lnTo>
                      <a:pt x="174101" y="728663"/>
                    </a:lnTo>
                    <a:lnTo>
                      <a:pt x="442406" y="728663"/>
                    </a:lnTo>
                    <a:cubicBezTo>
                      <a:pt x="511257" y="715167"/>
                      <a:pt x="549532" y="684907"/>
                      <a:pt x="547956" y="612454"/>
                    </a:cubicBezTo>
                    <a:cubicBezTo>
                      <a:pt x="543194" y="552923"/>
                      <a:pt x="538432" y="510060"/>
                      <a:pt x="431276" y="493391"/>
                    </a:cubicBezTo>
                    <a:lnTo>
                      <a:pt x="174101" y="488630"/>
                    </a:lnTo>
                    <a:close/>
                    <a:moveTo>
                      <a:pt x="174101" y="140965"/>
                    </a:moveTo>
                    <a:lnTo>
                      <a:pt x="174101" y="347665"/>
                    </a:lnTo>
                    <a:lnTo>
                      <a:pt x="431276" y="347665"/>
                    </a:lnTo>
                    <a:lnTo>
                      <a:pt x="431276" y="345754"/>
                    </a:lnTo>
                    <a:cubicBezTo>
                      <a:pt x="474139" y="322735"/>
                      <a:pt x="514619" y="311622"/>
                      <a:pt x="517000" y="243359"/>
                    </a:cubicBezTo>
                    <a:cubicBezTo>
                      <a:pt x="517000" y="202878"/>
                      <a:pt x="502713" y="157634"/>
                      <a:pt x="433656" y="148109"/>
                    </a:cubicBezTo>
                    <a:cubicBezTo>
                      <a:pt x="366981" y="140568"/>
                      <a:pt x="274510" y="141043"/>
                      <a:pt x="174101" y="140965"/>
                    </a:cubicBezTo>
                    <a:close/>
                    <a:moveTo>
                      <a:pt x="0" y="0"/>
                    </a:moveTo>
                    <a:lnTo>
                      <a:pt x="127816" y="0"/>
                    </a:lnTo>
                    <a:lnTo>
                      <a:pt x="174101" y="0"/>
                    </a:lnTo>
                    <a:lnTo>
                      <a:pt x="447945" y="0"/>
                    </a:lnTo>
                    <a:lnTo>
                      <a:pt x="447945" y="1732"/>
                    </a:lnTo>
                    <a:cubicBezTo>
                      <a:pt x="634795" y="8775"/>
                      <a:pt x="679801" y="148746"/>
                      <a:pt x="683688" y="179066"/>
                    </a:cubicBezTo>
                    <a:cubicBezTo>
                      <a:pt x="689245" y="333848"/>
                      <a:pt x="620981" y="374328"/>
                      <a:pt x="559863" y="407666"/>
                    </a:cubicBezTo>
                    <a:cubicBezTo>
                      <a:pt x="663844" y="433066"/>
                      <a:pt x="727345" y="515617"/>
                      <a:pt x="728932" y="633885"/>
                    </a:cubicBezTo>
                    <a:cubicBezTo>
                      <a:pt x="720200" y="800572"/>
                      <a:pt x="594788" y="874392"/>
                      <a:pt x="433657" y="872010"/>
                    </a:cubicBezTo>
                    <a:cubicBezTo>
                      <a:pt x="433697" y="871216"/>
                      <a:pt x="433736" y="870422"/>
                      <a:pt x="433776" y="869628"/>
                    </a:cubicBezTo>
                    <a:lnTo>
                      <a:pt x="174101" y="869628"/>
                    </a:lnTo>
                    <a:lnTo>
                      <a:pt x="127816" y="869628"/>
                    </a:lnTo>
                    <a:lnTo>
                      <a:pt x="0" y="8696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6690882" y="1037184"/>
              <a:ext cx="720080" cy="720080"/>
              <a:chOff x="6690882" y="1037184"/>
              <a:chExt cx="720080" cy="72008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6690882" y="1037184"/>
                <a:ext cx="720080" cy="720080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Block Arc 12"/>
              <p:cNvSpPr>
                <a:spLocks noChangeAspect="1"/>
              </p:cNvSpPr>
              <p:nvPr/>
            </p:nvSpPr>
            <p:spPr>
              <a:xfrm>
                <a:off x="6842201" y="1156272"/>
                <a:ext cx="417443" cy="481904"/>
              </a:xfrm>
              <a:prstGeom prst="blockArc">
                <a:avLst>
                  <a:gd name="adj1" fmla="val 1756726"/>
                  <a:gd name="adj2" fmla="val 19889488"/>
                  <a:gd name="adj3" fmla="val 22774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" name="Round Same Side Corner Rectangle 51"/>
            <p:cNvSpPr/>
            <p:nvPr/>
          </p:nvSpPr>
          <p:spPr>
            <a:xfrm rot="5400000">
              <a:off x="6852922" y="1652530"/>
              <a:ext cx="396000" cy="252000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dirty="0"/>
                <a:t>D</a:t>
              </a:r>
              <a:endParaRPr lang="ko-KR" altLang="en-US" dirty="0"/>
            </a:p>
          </p:txBody>
        </p:sp>
        <p:sp>
          <p:nvSpPr>
            <p:cNvPr id="11" name="Round Same Side Corner Rectangle 51"/>
            <p:cNvSpPr/>
            <p:nvPr/>
          </p:nvSpPr>
          <p:spPr>
            <a:xfrm rot="16200000">
              <a:off x="6852922" y="2167123"/>
              <a:ext cx="396000" cy="252000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dirty="0"/>
                <a:t>D</a:t>
              </a:r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36946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755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1">
            <a:extLst>
              <a:ext uri="{FF2B5EF4-FFF2-40B4-BE49-F238E27FC236}">
                <a16:creationId xmlns="" xmlns:a16="http://schemas.microsoft.com/office/drawing/2014/main" id="{27EE9740-0123-4869-BA43-7DD9426DE4D1}"/>
              </a:ext>
            </a:extLst>
          </p:cNvPr>
          <p:cNvGrpSpPr/>
          <p:nvPr userDrawn="1"/>
        </p:nvGrpSpPr>
        <p:grpSpPr>
          <a:xfrm>
            <a:off x="8007323" y="3939702"/>
            <a:ext cx="1029173" cy="1086422"/>
            <a:chOff x="787805" y="339502"/>
            <a:chExt cx="4175262" cy="4407517"/>
          </a:xfrm>
        </p:grpSpPr>
        <p:sp>
          <p:nvSpPr>
            <p:cNvPr id="6" name="Oval 132">
              <a:extLst>
                <a:ext uri="{FF2B5EF4-FFF2-40B4-BE49-F238E27FC236}">
                  <a16:creationId xmlns="" xmlns:a16="http://schemas.microsoft.com/office/drawing/2014/main" id="{447CDFBA-A030-4D6E-9FAD-493BCB45F4AC}"/>
                </a:ext>
              </a:extLst>
            </p:cNvPr>
            <p:cNvSpPr/>
            <p:nvPr/>
          </p:nvSpPr>
          <p:spPr>
            <a:xfrm>
              <a:off x="787805" y="339502"/>
              <a:ext cx="4175262" cy="417526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7" name="Group 133">
              <a:extLst>
                <a:ext uri="{FF2B5EF4-FFF2-40B4-BE49-F238E27FC236}">
                  <a16:creationId xmlns="" xmlns:a16="http://schemas.microsoft.com/office/drawing/2014/main" id="{702A2EA0-731F-4C9E-8163-4C2B0E0CA697}"/>
                </a:ext>
              </a:extLst>
            </p:cNvPr>
            <p:cNvGrpSpPr/>
            <p:nvPr/>
          </p:nvGrpSpPr>
          <p:grpSpPr>
            <a:xfrm>
              <a:off x="1129436" y="1046675"/>
              <a:ext cx="3492000" cy="3700344"/>
              <a:chOff x="5304922" y="1037184"/>
              <a:chExt cx="3492000" cy="3700344"/>
            </a:xfrm>
          </p:grpSpPr>
          <p:grpSp>
            <p:nvGrpSpPr>
              <p:cNvPr id="9" name="Group 134">
                <a:extLst>
                  <a:ext uri="{FF2B5EF4-FFF2-40B4-BE49-F238E27FC236}">
                    <a16:creationId xmlns="" xmlns:a16="http://schemas.microsoft.com/office/drawing/2014/main" id="{2C176EB5-F96E-4F35-853D-6EF47F79EDBD}"/>
                  </a:ext>
                </a:extLst>
              </p:cNvPr>
              <p:cNvGrpSpPr/>
              <p:nvPr/>
            </p:nvGrpSpPr>
            <p:grpSpPr>
              <a:xfrm>
                <a:off x="5304922" y="3743716"/>
                <a:ext cx="3492000" cy="437610"/>
                <a:chOff x="1709238" y="4209096"/>
                <a:chExt cx="3492000" cy="437610"/>
              </a:xfrm>
            </p:grpSpPr>
            <p:sp>
              <p:nvSpPr>
                <p:cNvPr id="35" name="Rectangle 160">
                  <a:extLst>
                    <a:ext uri="{FF2B5EF4-FFF2-40B4-BE49-F238E27FC236}">
                      <a16:creationId xmlns="" xmlns:a16="http://schemas.microsoft.com/office/drawing/2014/main" id="{A088076B-D1E6-42F3-8822-2B0C0C2EF717}"/>
                    </a:ext>
                  </a:extLst>
                </p:cNvPr>
                <p:cNvSpPr/>
                <p:nvPr/>
              </p:nvSpPr>
              <p:spPr>
                <a:xfrm>
                  <a:off x="1709238" y="4214706"/>
                  <a:ext cx="3492000" cy="432000"/>
                </a:xfrm>
                <a:prstGeom prst="rect">
                  <a:avLst/>
                </a:prstGeom>
                <a:solidFill>
                  <a:schemeClr val="accent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36" name="Group 161">
                  <a:extLst>
                    <a:ext uri="{FF2B5EF4-FFF2-40B4-BE49-F238E27FC236}">
                      <a16:creationId xmlns="" xmlns:a16="http://schemas.microsoft.com/office/drawing/2014/main" id="{5E605DFA-9839-43EB-A35A-47428FC7B705}"/>
                    </a:ext>
                  </a:extLst>
                </p:cNvPr>
                <p:cNvGrpSpPr/>
                <p:nvPr/>
              </p:nvGrpSpPr>
              <p:grpSpPr>
                <a:xfrm>
                  <a:off x="2078720" y="4209096"/>
                  <a:ext cx="469833" cy="432000"/>
                  <a:chOff x="2078720" y="4209096"/>
                  <a:chExt cx="469833" cy="432000"/>
                </a:xfrm>
              </p:grpSpPr>
              <p:sp>
                <p:nvSpPr>
                  <p:cNvPr id="44" name="Rectangle 169">
                    <a:extLst>
                      <a:ext uri="{FF2B5EF4-FFF2-40B4-BE49-F238E27FC236}">
                        <a16:creationId xmlns="" xmlns:a16="http://schemas.microsoft.com/office/drawing/2014/main" id="{B5FFB653-9F76-4A65-A49D-9F2C85A198AB}"/>
                      </a:ext>
                    </a:extLst>
                  </p:cNvPr>
                  <p:cNvSpPr/>
                  <p:nvPr/>
                </p:nvSpPr>
                <p:spPr>
                  <a:xfrm>
                    <a:off x="2078720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5" name="Rectangle 170">
                    <a:extLst>
                      <a:ext uri="{FF2B5EF4-FFF2-40B4-BE49-F238E27FC236}">
                        <a16:creationId xmlns="" xmlns:a16="http://schemas.microsoft.com/office/drawing/2014/main" id="{BCC13D2D-CB21-4D8F-B306-116668EB554E}"/>
                      </a:ext>
                    </a:extLst>
                  </p:cNvPr>
                  <p:cNvSpPr/>
                  <p:nvPr/>
                </p:nvSpPr>
                <p:spPr>
                  <a:xfrm>
                    <a:off x="2217331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6" name="Rectangle 171">
                    <a:extLst>
                      <a:ext uri="{FF2B5EF4-FFF2-40B4-BE49-F238E27FC236}">
                        <a16:creationId xmlns="" xmlns:a16="http://schemas.microsoft.com/office/drawing/2014/main" id="{4B4EC037-AC2B-4929-B36A-C295F594A5F3}"/>
                      </a:ext>
                    </a:extLst>
                  </p:cNvPr>
                  <p:cNvSpPr/>
                  <p:nvPr/>
                </p:nvSpPr>
                <p:spPr>
                  <a:xfrm>
                    <a:off x="2355942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7" name="Rectangle 172">
                    <a:extLst>
                      <a:ext uri="{FF2B5EF4-FFF2-40B4-BE49-F238E27FC236}">
                        <a16:creationId xmlns="" xmlns:a16="http://schemas.microsoft.com/office/drawing/2014/main" id="{0A91E61B-6974-4AE2-B59E-A95CC1A47D2C}"/>
                      </a:ext>
                    </a:extLst>
                  </p:cNvPr>
                  <p:cNvSpPr/>
                  <p:nvPr/>
                </p:nvSpPr>
                <p:spPr>
                  <a:xfrm>
                    <a:off x="2494553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37" name="Group 162">
                  <a:extLst>
                    <a:ext uri="{FF2B5EF4-FFF2-40B4-BE49-F238E27FC236}">
                      <a16:creationId xmlns="" xmlns:a16="http://schemas.microsoft.com/office/drawing/2014/main" id="{27F7EB12-F708-4209-A61D-2512C24393D2}"/>
                    </a:ext>
                  </a:extLst>
                </p:cNvPr>
                <p:cNvGrpSpPr/>
                <p:nvPr/>
              </p:nvGrpSpPr>
              <p:grpSpPr>
                <a:xfrm>
                  <a:off x="4098293" y="4384000"/>
                  <a:ext cx="900965" cy="82800"/>
                  <a:chOff x="4098293" y="4384000"/>
                  <a:chExt cx="900965" cy="82800"/>
                </a:xfrm>
              </p:grpSpPr>
              <p:sp>
                <p:nvSpPr>
                  <p:cNvPr id="38" name="Rectangle 163">
                    <a:extLst>
                      <a:ext uri="{FF2B5EF4-FFF2-40B4-BE49-F238E27FC236}">
                        <a16:creationId xmlns="" xmlns:a16="http://schemas.microsoft.com/office/drawing/2014/main" id="{C1C94283-5648-4D39-A6BA-94038C5B4847}"/>
                      </a:ext>
                    </a:extLst>
                  </p:cNvPr>
                  <p:cNvSpPr/>
                  <p:nvPr/>
                </p:nvSpPr>
                <p:spPr>
                  <a:xfrm>
                    <a:off x="4098293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9" name="Rectangle 164">
                    <a:extLst>
                      <a:ext uri="{FF2B5EF4-FFF2-40B4-BE49-F238E27FC236}">
                        <a16:creationId xmlns="" xmlns:a16="http://schemas.microsoft.com/office/drawing/2014/main" id="{186C071A-034E-41D6-B2D4-5F90DD2C7357}"/>
                      </a:ext>
                    </a:extLst>
                  </p:cNvPr>
                  <p:cNvSpPr/>
                  <p:nvPr/>
                </p:nvSpPr>
                <p:spPr>
                  <a:xfrm>
                    <a:off x="4260486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0" name="Rectangle 165">
                    <a:extLst>
                      <a:ext uri="{FF2B5EF4-FFF2-40B4-BE49-F238E27FC236}">
                        <a16:creationId xmlns="" xmlns:a16="http://schemas.microsoft.com/office/drawing/2014/main" id="{9D26C39B-8B97-4ECF-B6DD-B85BA0645422}"/>
                      </a:ext>
                    </a:extLst>
                  </p:cNvPr>
                  <p:cNvSpPr/>
                  <p:nvPr/>
                </p:nvSpPr>
                <p:spPr>
                  <a:xfrm>
                    <a:off x="4422679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1" name="Rectangle 166">
                    <a:extLst>
                      <a:ext uri="{FF2B5EF4-FFF2-40B4-BE49-F238E27FC236}">
                        <a16:creationId xmlns="" xmlns:a16="http://schemas.microsoft.com/office/drawing/2014/main" id="{ECD584BD-CBEA-4A0C-AB8E-F908D8D2F3CF}"/>
                      </a:ext>
                    </a:extLst>
                  </p:cNvPr>
                  <p:cNvSpPr/>
                  <p:nvPr/>
                </p:nvSpPr>
                <p:spPr>
                  <a:xfrm>
                    <a:off x="4584872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2" name="Rectangle 167">
                    <a:extLst>
                      <a:ext uri="{FF2B5EF4-FFF2-40B4-BE49-F238E27FC236}">
                        <a16:creationId xmlns="" xmlns:a16="http://schemas.microsoft.com/office/drawing/2014/main" id="{C5728277-DF1F-49FA-A188-97A3A7E9BCA7}"/>
                      </a:ext>
                    </a:extLst>
                  </p:cNvPr>
                  <p:cNvSpPr/>
                  <p:nvPr/>
                </p:nvSpPr>
                <p:spPr>
                  <a:xfrm>
                    <a:off x="4747065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3" name="Rectangle 168">
                    <a:extLst>
                      <a:ext uri="{FF2B5EF4-FFF2-40B4-BE49-F238E27FC236}">
                        <a16:creationId xmlns="" xmlns:a16="http://schemas.microsoft.com/office/drawing/2014/main" id="{F2CC3C6B-2E47-4B4F-B1F5-22F379354563}"/>
                      </a:ext>
                    </a:extLst>
                  </p:cNvPr>
                  <p:cNvSpPr/>
                  <p:nvPr/>
                </p:nvSpPr>
                <p:spPr>
                  <a:xfrm>
                    <a:off x="4909258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</p:grpSp>
          <p:grpSp>
            <p:nvGrpSpPr>
              <p:cNvPr id="10" name="Group 135">
                <a:extLst>
                  <a:ext uri="{FF2B5EF4-FFF2-40B4-BE49-F238E27FC236}">
                    <a16:creationId xmlns="" xmlns:a16="http://schemas.microsoft.com/office/drawing/2014/main" id="{16966161-F969-48CE-9CA1-49DE5D84207F}"/>
                  </a:ext>
                </a:extLst>
              </p:cNvPr>
              <p:cNvGrpSpPr/>
              <p:nvPr/>
            </p:nvGrpSpPr>
            <p:grpSpPr>
              <a:xfrm flipH="1">
                <a:off x="5304922" y="4299918"/>
                <a:ext cx="3492000" cy="437610"/>
                <a:chOff x="1709238" y="4209096"/>
                <a:chExt cx="3492000" cy="437610"/>
              </a:xfrm>
            </p:grpSpPr>
            <p:sp>
              <p:nvSpPr>
                <p:cNvPr id="22" name="Rectangle 147">
                  <a:extLst>
                    <a:ext uri="{FF2B5EF4-FFF2-40B4-BE49-F238E27FC236}">
                      <a16:creationId xmlns="" xmlns:a16="http://schemas.microsoft.com/office/drawing/2014/main" id="{93B56050-6CF1-421F-BE2B-ACE4BF647094}"/>
                    </a:ext>
                  </a:extLst>
                </p:cNvPr>
                <p:cNvSpPr/>
                <p:nvPr/>
              </p:nvSpPr>
              <p:spPr>
                <a:xfrm>
                  <a:off x="1709238" y="4214706"/>
                  <a:ext cx="3492000" cy="432000"/>
                </a:xfrm>
                <a:prstGeom prst="rect">
                  <a:avLst/>
                </a:prstGeom>
                <a:solidFill>
                  <a:schemeClr val="accent2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23" name="Group 148">
                  <a:extLst>
                    <a:ext uri="{FF2B5EF4-FFF2-40B4-BE49-F238E27FC236}">
                      <a16:creationId xmlns="" xmlns:a16="http://schemas.microsoft.com/office/drawing/2014/main" id="{705F14FC-E5A6-4568-ACDF-1D3FE0C299AF}"/>
                    </a:ext>
                  </a:extLst>
                </p:cNvPr>
                <p:cNvGrpSpPr/>
                <p:nvPr/>
              </p:nvGrpSpPr>
              <p:grpSpPr>
                <a:xfrm>
                  <a:off x="2078720" y="4209096"/>
                  <a:ext cx="469833" cy="432000"/>
                  <a:chOff x="2078720" y="4209096"/>
                  <a:chExt cx="469833" cy="432000"/>
                </a:xfrm>
              </p:grpSpPr>
              <p:sp>
                <p:nvSpPr>
                  <p:cNvPr id="31" name="Rectangle 156">
                    <a:extLst>
                      <a:ext uri="{FF2B5EF4-FFF2-40B4-BE49-F238E27FC236}">
                        <a16:creationId xmlns="" xmlns:a16="http://schemas.microsoft.com/office/drawing/2014/main" id="{C1C67428-84B3-47F6-B572-1DDAD72482EA}"/>
                      </a:ext>
                    </a:extLst>
                  </p:cNvPr>
                  <p:cNvSpPr/>
                  <p:nvPr/>
                </p:nvSpPr>
                <p:spPr>
                  <a:xfrm>
                    <a:off x="2078720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2" name="Rectangle 157">
                    <a:extLst>
                      <a:ext uri="{FF2B5EF4-FFF2-40B4-BE49-F238E27FC236}">
                        <a16:creationId xmlns="" xmlns:a16="http://schemas.microsoft.com/office/drawing/2014/main" id="{4D291A85-90BC-40C4-82C8-995D19DA7B57}"/>
                      </a:ext>
                    </a:extLst>
                  </p:cNvPr>
                  <p:cNvSpPr/>
                  <p:nvPr/>
                </p:nvSpPr>
                <p:spPr>
                  <a:xfrm>
                    <a:off x="2217331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3" name="Rectangle 158">
                    <a:extLst>
                      <a:ext uri="{FF2B5EF4-FFF2-40B4-BE49-F238E27FC236}">
                        <a16:creationId xmlns="" xmlns:a16="http://schemas.microsoft.com/office/drawing/2014/main" id="{1208F1BF-C308-4341-9331-371D54887A35}"/>
                      </a:ext>
                    </a:extLst>
                  </p:cNvPr>
                  <p:cNvSpPr/>
                  <p:nvPr/>
                </p:nvSpPr>
                <p:spPr>
                  <a:xfrm>
                    <a:off x="2355942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4" name="Rectangle 159">
                    <a:extLst>
                      <a:ext uri="{FF2B5EF4-FFF2-40B4-BE49-F238E27FC236}">
                        <a16:creationId xmlns="" xmlns:a16="http://schemas.microsoft.com/office/drawing/2014/main" id="{79574260-10CF-4B47-BE94-064E3817BFD5}"/>
                      </a:ext>
                    </a:extLst>
                  </p:cNvPr>
                  <p:cNvSpPr/>
                  <p:nvPr/>
                </p:nvSpPr>
                <p:spPr>
                  <a:xfrm>
                    <a:off x="2494553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24" name="Group 149">
                  <a:extLst>
                    <a:ext uri="{FF2B5EF4-FFF2-40B4-BE49-F238E27FC236}">
                      <a16:creationId xmlns="" xmlns:a16="http://schemas.microsoft.com/office/drawing/2014/main" id="{29B59D79-C5D1-4C8A-A153-2896A45EC8E8}"/>
                    </a:ext>
                  </a:extLst>
                </p:cNvPr>
                <p:cNvGrpSpPr/>
                <p:nvPr/>
              </p:nvGrpSpPr>
              <p:grpSpPr>
                <a:xfrm>
                  <a:off x="4098293" y="4384000"/>
                  <a:ext cx="900965" cy="82800"/>
                  <a:chOff x="4098293" y="4384000"/>
                  <a:chExt cx="900965" cy="82800"/>
                </a:xfrm>
              </p:grpSpPr>
              <p:sp>
                <p:nvSpPr>
                  <p:cNvPr id="25" name="Rectangle 150">
                    <a:extLst>
                      <a:ext uri="{FF2B5EF4-FFF2-40B4-BE49-F238E27FC236}">
                        <a16:creationId xmlns="" xmlns:a16="http://schemas.microsoft.com/office/drawing/2014/main" id="{8DA58CED-B891-4D70-BF4E-F7C6E3CDEB7D}"/>
                      </a:ext>
                    </a:extLst>
                  </p:cNvPr>
                  <p:cNvSpPr/>
                  <p:nvPr/>
                </p:nvSpPr>
                <p:spPr>
                  <a:xfrm>
                    <a:off x="4098293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6" name="Rectangle 151">
                    <a:extLst>
                      <a:ext uri="{FF2B5EF4-FFF2-40B4-BE49-F238E27FC236}">
                        <a16:creationId xmlns="" xmlns:a16="http://schemas.microsoft.com/office/drawing/2014/main" id="{D5615C41-5541-4FE5-BB94-F395569E4B52}"/>
                      </a:ext>
                    </a:extLst>
                  </p:cNvPr>
                  <p:cNvSpPr/>
                  <p:nvPr/>
                </p:nvSpPr>
                <p:spPr>
                  <a:xfrm>
                    <a:off x="4260486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7" name="Rectangle 152">
                    <a:extLst>
                      <a:ext uri="{FF2B5EF4-FFF2-40B4-BE49-F238E27FC236}">
                        <a16:creationId xmlns="" xmlns:a16="http://schemas.microsoft.com/office/drawing/2014/main" id="{AD243482-CED3-434C-8308-51F8E10B9F44}"/>
                      </a:ext>
                    </a:extLst>
                  </p:cNvPr>
                  <p:cNvSpPr/>
                  <p:nvPr/>
                </p:nvSpPr>
                <p:spPr>
                  <a:xfrm>
                    <a:off x="4422679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8" name="Rectangle 153">
                    <a:extLst>
                      <a:ext uri="{FF2B5EF4-FFF2-40B4-BE49-F238E27FC236}">
                        <a16:creationId xmlns="" xmlns:a16="http://schemas.microsoft.com/office/drawing/2014/main" id="{CBEE918D-9CFE-4074-B060-80787DAC7404}"/>
                      </a:ext>
                    </a:extLst>
                  </p:cNvPr>
                  <p:cNvSpPr/>
                  <p:nvPr/>
                </p:nvSpPr>
                <p:spPr>
                  <a:xfrm>
                    <a:off x="4584872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9" name="Rectangle 154">
                    <a:extLst>
                      <a:ext uri="{FF2B5EF4-FFF2-40B4-BE49-F238E27FC236}">
                        <a16:creationId xmlns="" xmlns:a16="http://schemas.microsoft.com/office/drawing/2014/main" id="{33E58DA4-9445-42D6-8698-D553D440C13E}"/>
                      </a:ext>
                    </a:extLst>
                  </p:cNvPr>
                  <p:cNvSpPr/>
                  <p:nvPr/>
                </p:nvSpPr>
                <p:spPr>
                  <a:xfrm>
                    <a:off x="4747065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0" name="Rectangle 155">
                    <a:extLst>
                      <a:ext uri="{FF2B5EF4-FFF2-40B4-BE49-F238E27FC236}">
                        <a16:creationId xmlns="" xmlns:a16="http://schemas.microsoft.com/office/drawing/2014/main" id="{B635869A-C811-406D-B73E-F2BEA6835DBE}"/>
                      </a:ext>
                    </a:extLst>
                  </p:cNvPr>
                  <p:cNvSpPr/>
                  <p:nvPr/>
                </p:nvSpPr>
                <p:spPr>
                  <a:xfrm>
                    <a:off x="4909258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</p:grpSp>
          <p:grpSp>
            <p:nvGrpSpPr>
              <p:cNvPr id="11" name="Group 136">
                <a:extLst>
                  <a:ext uri="{FF2B5EF4-FFF2-40B4-BE49-F238E27FC236}">
                    <a16:creationId xmlns="" xmlns:a16="http://schemas.microsoft.com/office/drawing/2014/main" id="{0C91AD8C-42DA-4BAD-A05B-813F8FF5805B}"/>
                  </a:ext>
                </a:extLst>
              </p:cNvPr>
              <p:cNvGrpSpPr/>
              <p:nvPr/>
            </p:nvGrpSpPr>
            <p:grpSpPr>
              <a:xfrm>
                <a:off x="6272654" y="1875857"/>
                <a:ext cx="720080" cy="720080"/>
                <a:chOff x="6272654" y="1875857"/>
                <a:chExt cx="720080" cy="720080"/>
              </a:xfrm>
            </p:grpSpPr>
            <p:sp>
              <p:nvSpPr>
                <p:cNvPr id="20" name="Rectangle 145">
                  <a:extLst>
                    <a:ext uri="{FF2B5EF4-FFF2-40B4-BE49-F238E27FC236}">
                      <a16:creationId xmlns="" xmlns:a16="http://schemas.microsoft.com/office/drawing/2014/main" id="{1B068CA3-3CBF-464B-BA38-86D999AC9E43}"/>
                    </a:ext>
                  </a:extLst>
                </p:cNvPr>
                <p:cNvSpPr/>
                <p:nvPr/>
              </p:nvSpPr>
              <p:spPr>
                <a:xfrm>
                  <a:off x="6272654" y="1875857"/>
                  <a:ext cx="720080" cy="720080"/>
                </a:xfrm>
                <a:prstGeom prst="rect">
                  <a:avLst/>
                </a:prstGeom>
                <a:solidFill>
                  <a:schemeClr val="accent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1" name="Parallelogram 5">
                  <a:extLst>
                    <a:ext uri="{FF2B5EF4-FFF2-40B4-BE49-F238E27FC236}">
                      <a16:creationId xmlns="" xmlns:a16="http://schemas.microsoft.com/office/drawing/2014/main" id="{B1D31BB0-1630-4739-914C-C145F309A5A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391715" y="1978487"/>
                  <a:ext cx="481958" cy="4819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8270" h="868857">
                      <a:moveTo>
                        <a:pt x="424135" y="189887"/>
                      </a:moveTo>
                      <a:lnTo>
                        <a:pt x="297766" y="526729"/>
                      </a:lnTo>
                      <a:lnTo>
                        <a:pt x="550505" y="526729"/>
                      </a:lnTo>
                      <a:close/>
                      <a:moveTo>
                        <a:pt x="325960" y="0"/>
                      </a:moveTo>
                      <a:lnTo>
                        <a:pt x="352897" y="0"/>
                      </a:lnTo>
                      <a:lnTo>
                        <a:pt x="495373" y="0"/>
                      </a:lnTo>
                      <a:lnTo>
                        <a:pt x="522310" y="0"/>
                      </a:lnTo>
                      <a:lnTo>
                        <a:pt x="848270" y="868857"/>
                      </a:lnTo>
                      <a:lnTo>
                        <a:pt x="678857" y="868857"/>
                      </a:lnTo>
                      <a:lnTo>
                        <a:pt x="604960" y="671883"/>
                      </a:lnTo>
                      <a:lnTo>
                        <a:pt x="243310" y="671883"/>
                      </a:lnTo>
                      <a:lnTo>
                        <a:pt x="169413" y="868857"/>
                      </a:lnTo>
                      <a:lnTo>
                        <a:pt x="0" y="868857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2" name="Group 137">
                <a:extLst>
                  <a:ext uri="{FF2B5EF4-FFF2-40B4-BE49-F238E27FC236}">
                    <a16:creationId xmlns="" xmlns:a16="http://schemas.microsoft.com/office/drawing/2014/main" id="{15C18143-14BB-4C58-A20B-7318D344E22E}"/>
                  </a:ext>
                </a:extLst>
              </p:cNvPr>
              <p:cNvGrpSpPr/>
              <p:nvPr/>
            </p:nvGrpSpPr>
            <p:grpSpPr>
              <a:xfrm>
                <a:off x="7109110" y="1875857"/>
                <a:ext cx="720080" cy="720080"/>
                <a:chOff x="7109110" y="1875857"/>
                <a:chExt cx="720080" cy="720080"/>
              </a:xfrm>
            </p:grpSpPr>
            <p:sp>
              <p:nvSpPr>
                <p:cNvPr id="18" name="Rectangle 143">
                  <a:extLst>
                    <a:ext uri="{FF2B5EF4-FFF2-40B4-BE49-F238E27FC236}">
                      <a16:creationId xmlns="" xmlns:a16="http://schemas.microsoft.com/office/drawing/2014/main" id="{E954313C-2870-4B5A-B18A-5C692BEC6D8C}"/>
                    </a:ext>
                  </a:extLst>
                </p:cNvPr>
                <p:cNvSpPr/>
                <p:nvPr/>
              </p:nvSpPr>
              <p:spPr>
                <a:xfrm>
                  <a:off x="7109110" y="1875857"/>
                  <a:ext cx="720080" cy="720080"/>
                </a:xfrm>
                <a:prstGeom prst="rect">
                  <a:avLst/>
                </a:prstGeom>
                <a:solidFill>
                  <a:schemeClr val="accent2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9" name="Rectangle 9">
                  <a:extLst>
                    <a:ext uri="{FF2B5EF4-FFF2-40B4-BE49-F238E27FC236}">
                      <a16:creationId xmlns="" xmlns:a16="http://schemas.microsoft.com/office/drawing/2014/main" id="{4763907E-8A97-41E2-93BA-2E0B967D4EC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267746" y="1994945"/>
                  <a:ext cx="402809" cy="481904"/>
                </a:xfrm>
                <a:custGeom>
                  <a:avLst/>
                  <a:gdLst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174101 w 728932"/>
                    <a:gd name="connsiteY5" fmla="*/ 488630 h 872065"/>
                    <a:gd name="connsiteX6" fmla="*/ 174101 w 728932"/>
                    <a:gd name="connsiteY6" fmla="*/ 140965 h 872065"/>
                    <a:gd name="connsiteX7" fmla="*/ 174101 w 728932"/>
                    <a:gd name="connsiteY7" fmla="*/ 347665 h 872065"/>
                    <a:gd name="connsiteX8" fmla="*/ 431276 w 728932"/>
                    <a:gd name="connsiteY8" fmla="*/ 347665 h 872065"/>
                    <a:gd name="connsiteX9" fmla="*/ 431276 w 728932"/>
                    <a:gd name="connsiteY9" fmla="*/ 345754 h 872065"/>
                    <a:gd name="connsiteX10" fmla="*/ 517000 w 728932"/>
                    <a:gd name="connsiteY10" fmla="*/ 243359 h 872065"/>
                    <a:gd name="connsiteX11" fmla="*/ 433656 w 728932"/>
                    <a:gd name="connsiteY11" fmla="*/ 148109 h 872065"/>
                    <a:gd name="connsiteX12" fmla="*/ 174101 w 728932"/>
                    <a:gd name="connsiteY12" fmla="*/ 140965 h 872065"/>
                    <a:gd name="connsiteX13" fmla="*/ 0 w 728932"/>
                    <a:gd name="connsiteY13" fmla="*/ 0 h 872065"/>
                    <a:gd name="connsiteX14" fmla="*/ 127816 w 728932"/>
                    <a:gd name="connsiteY14" fmla="*/ 0 h 872065"/>
                    <a:gd name="connsiteX15" fmla="*/ 174101 w 728932"/>
                    <a:gd name="connsiteY15" fmla="*/ 0 h 872065"/>
                    <a:gd name="connsiteX16" fmla="*/ 447945 w 728932"/>
                    <a:gd name="connsiteY16" fmla="*/ 0 h 872065"/>
                    <a:gd name="connsiteX17" fmla="*/ 447945 w 728932"/>
                    <a:gd name="connsiteY17" fmla="*/ 1732 h 872065"/>
                    <a:gd name="connsiteX18" fmla="*/ 683688 w 728932"/>
                    <a:gd name="connsiteY18" fmla="*/ 179066 h 872065"/>
                    <a:gd name="connsiteX19" fmla="*/ 559863 w 728932"/>
                    <a:gd name="connsiteY19" fmla="*/ 407666 h 872065"/>
                    <a:gd name="connsiteX20" fmla="*/ 728932 w 728932"/>
                    <a:gd name="connsiteY20" fmla="*/ 633885 h 872065"/>
                    <a:gd name="connsiteX21" fmla="*/ 433657 w 728932"/>
                    <a:gd name="connsiteY21" fmla="*/ 872010 h 872065"/>
                    <a:gd name="connsiteX22" fmla="*/ 433776 w 728932"/>
                    <a:gd name="connsiteY22" fmla="*/ 869628 h 872065"/>
                    <a:gd name="connsiteX23" fmla="*/ 174101 w 728932"/>
                    <a:gd name="connsiteY23" fmla="*/ 869628 h 872065"/>
                    <a:gd name="connsiteX24" fmla="*/ 127816 w 728932"/>
                    <a:gd name="connsiteY24" fmla="*/ 869628 h 872065"/>
                    <a:gd name="connsiteX25" fmla="*/ 0 w 728932"/>
                    <a:gd name="connsiteY25" fmla="*/ 869628 h 872065"/>
                    <a:gd name="connsiteX26" fmla="*/ 0 w 728932"/>
                    <a:gd name="connsiteY26" fmla="*/ 0 h 872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728932" h="872065">
                      <a:moveTo>
                        <a:pt x="174101" y="488630"/>
                      </a:moveTo>
                      <a:lnTo>
                        <a:pt x="174101" y="728663"/>
                      </a:lnTo>
                      <a:lnTo>
                        <a:pt x="442406" y="728663"/>
                      </a:lnTo>
                      <a:cubicBezTo>
                        <a:pt x="511257" y="715167"/>
                        <a:pt x="549532" y="684907"/>
                        <a:pt x="547956" y="612454"/>
                      </a:cubicBezTo>
                      <a:cubicBezTo>
                        <a:pt x="543194" y="552923"/>
                        <a:pt x="538432" y="510060"/>
                        <a:pt x="431276" y="493391"/>
                      </a:cubicBezTo>
                      <a:lnTo>
                        <a:pt x="174101" y="488630"/>
                      </a:lnTo>
                      <a:close/>
                      <a:moveTo>
                        <a:pt x="174101" y="140965"/>
                      </a:moveTo>
                      <a:lnTo>
                        <a:pt x="174101" y="347665"/>
                      </a:lnTo>
                      <a:lnTo>
                        <a:pt x="431276" y="347665"/>
                      </a:lnTo>
                      <a:lnTo>
                        <a:pt x="431276" y="345754"/>
                      </a:lnTo>
                      <a:cubicBezTo>
                        <a:pt x="474139" y="322735"/>
                        <a:pt x="514619" y="311622"/>
                        <a:pt x="517000" y="243359"/>
                      </a:cubicBezTo>
                      <a:cubicBezTo>
                        <a:pt x="517000" y="202878"/>
                        <a:pt x="502713" y="157634"/>
                        <a:pt x="433656" y="148109"/>
                      </a:cubicBezTo>
                      <a:cubicBezTo>
                        <a:pt x="366981" y="140568"/>
                        <a:pt x="274510" y="141043"/>
                        <a:pt x="174101" y="140965"/>
                      </a:cubicBezTo>
                      <a:close/>
                      <a:moveTo>
                        <a:pt x="0" y="0"/>
                      </a:moveTo>
                      <a:lnTo>
                        <a:pt x="127816" y="0"/>
                      </a:lnTo>
                      <a:lnTo>
                        <a:pt x="174101" y="0"/>
                      </a:lnTo>
                      <a:lnTo>
                        <a:pt x="447945" y="0"/>
                      </a:lnTo>
                      <a:lnTo>
                        <a:pt x="447945" y="1732"/>
                      </a:lnTo>
                      <a:cubicBezTo>
                        <a:pt x="634795" y="8775"/>
                        <a:pt x="679801" y="148746"/>
                        <a:pt x="683688" y="179066"/>
                      </a:cubicBezTo>
                      <a:cubicBezTo>
                        <a:pt x="689245" y="333848"/>
                        <a:pt x="620981" y="374328"/>
                        <a:pt x="559863" y="407666"/>
                      </a:cubicBezTo>
                      <a:cubicBezTo>
                        <a:pt x="663844" y="433066"/>
                        <a:pt x="727345" y="515617"/>
                        <a:pt x="728932" y="633885"/>
                      </a:cubicBezTo>
                      <a:cubicBezTo>
                        <a:pt x="720200" y="800572"/>
                        <a:pt x="594788" y="874392"/>
                        <a:pt x="433657" y="872010"/>
                      </a:cubicBezTo>
                      <a:cubicBezTo>
                        <a:pt x="433697" y="871216"/>
                        <a:pt x="433736" y="870422"/>
                        <a:pt x="433776" y="869628"/>
                      </a:cubicBezTo>
                      <a:lnTo>
                        <a:pt x="174101" y="869628"/>
                      </a:lnTo>
                      <a:lnTo>
                        <a:pt x="127816" y="869628"/>
                      </a:lnTo>
                      <a:lnTo>
                        <a:pt x="0" y="86962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3" name="Group 138">
                <a:extLst>
                  <a:ext uri="{FF2B5EF4-FFF2-40B4-BE49-F238E27FC236}">
                    <a16:creationId xmlns="" xmlns:a16="http://schemas.microsoft.com/office/drawing/2014/main" id="{2643E987-90C2-4B94-B80F-EDC21B366997}"/>
                  </a:ext>
                </a:extLst>
              </p:cNvPr>
              <p:cNvGrpSpPr/>
              <p:nvPr/>
            </p:nvGrpSpPr>
            <p:grpSpPr>
              <a:xfrm>
                <a:off x="6690882" y="1037184"/>
                <a:ext cx="720080" cy="720080"/>
                <a:chOff x="6690882" y="1037184"/>
                <a:chExt cx="720080" cy="720080"/>
              </a:xfrm>
            </p:grpSpPr>
            <p:sp>
              <p:nvSpPr>
                <p:cNvPr id="16" name="Rectangle 141">
                  <a:extLst>
                    <a:ext uri="{FF2B5EF4-FFF2-40B4-BE49-F238E27FC236}">
                      <a16:creationId xmlns="" xmlns:a16="http://schemas.microsoft.com/office/drawing/2014/main" id="{FDD5E718-9613-4CA7-B815-A1504E9F381E}"/>
                    </a:ext>
                  </a:extLst>
                </p:cNvPr>
                <p:cNvSpPr/>
                <p:nvPr/>
              </p:nvSpPr>
              <p:spPr>
                <a:xfrm>
                  <a:off x="6690882" y="1037184"/>
                  <a:ext cx="720080" cy="72008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" name="Block Arc 142">
                  <a:extLst>
                    <a:ext uri="{FF2B5EF4-FFF2-40B4-BE49-F238E27FC236}">
                      <a16:creationId xmlns="" xmlns:a16="http://schemas.microsoft.com/office/drawing/2014/main" id="{407CE817-14C3-44BE-AA08-4ADF87841D8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42201" y="1156272"/>
                  <a:ext cx="417443" cy="481904"/>
                </a:xfrm>
                <a:prstGeom prst="blockArc">
                  <a:avLst>
                    <a:gd name="adj1" fmla="val 1756726"/>
                    <a:gd name="adj2" fmla="val 19889488"/>
                    <a:gd name="adj3" fmla="val 22774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4" name="Round Same Side Corner Rectangle 51">
                <a:extLst>
                  <a:ext uri="{FF2B5EF4-FFF2-40B4-BE49-F238E27FC236}">
                    <a16:creationId xmlns="" xmlns:a16="http://schemas.microsoft.com/office/drawing/2014/main" id="{E71512B9-2122-4E61-A068-EC571CE12AB2}"/>
                  </a:ext>
                </a:extLst>
              </p:cNvPr>
              <p:cNvSpPr/>
              <p:nvPr/>
            </p:nvSpPr>
            <p:spPr>
              <a:xfrm rot="5400000">
                <a:off x="6852922" y="1652530"/>
                <a:ext cx="396000" cy="2520000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5" name="Round Same Side Corner Rectangle 51">
                <a:extLst>
                  <a:ext uri="{FF2B5EF4-FFF2-40B4-BE49-F238E27FC236}">
                    <a16:creationId xmlns="" xmlns:a16="http://schemas.microsoft.com/office/drawing/2014/main" id="{5820E22C-02AD-453C-B5C8-EA9F3637AF00}"/>
                  </a:ext>
                </a:extLst>
              </p:cNvPr>
              <p:cNvSpPr/>
              <p:nvPr/>
            </p:nvSpPr>
            <p:spPr>
              <a:xfrm rot="16200000">
                <a:off x="6852922" y="2167123"/>
                <a:ext cx="396000" cy="2520000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</p:grpSp>
      </p:grp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4199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547664" y="0"/>
            <a:ext cx="7596336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Group 131">
            <a:extLst>
              <a:ext uri="{FF2B5EF4-FFF2-40B4-BE49-F238E27FC236}">
                <a16:creationId xmlns="" xmlns:a16="http://schemas.microsoft.com/office/drawing/2014/main" id="{026D4B59-5D59-4CEC-AB20-DB24D608CE1F}"/>
              </a:ext>
            </a:extLst>
          </p:cNvPr>
          <p:cNvGrpSpPr/>
          <p:nvPr userDrawn="1"/>
        </p:nvGrpSpPr>
        <p:grpSpPr>
          <a:xfrm>
            <a:off x="126464" y="3578903"/>
            <a:ext cx="1296144" cy="1368244"/>
            <a:chOff x="787805" y="339502"/>
            <a:chExt cx="4175262" cy="4407517"/>
          </a:xfrm>
        </p:grpSpPr>
        <p:sp>
          <p:nvSpPr>
            <p:cNvPr id="6" name="Oval 132">
              <a:extLst>
                <a:ext uri="{FF2B5EF4-FFF2-40B4-BE49-F238E27FC236}">
                  <a16:creationId xmlns="" xmlns:a16="http://schemas.microsoft.com/office/drawing/2014/main" id="{9F7729A7-5A12-4764-9BB8-3EE3D0790F11}"/>
                </a:ext>
              </a:extLst>
            </p:cNvPr>
            <p:cNvSpPr/>
            <p:nvPr/>
          </p:nvSpPr>
          <p:spPr>
            <a:xfrm>
              <a:off x="787805" y="339502"/>
              <a:ext cx="4175262" cy="417526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7" name="Group 133">
              <a:extLst>
                <a:ext uri="{FF2B5EF4-FFF2-40B4-BE49-F238E27FC236}">
                  <a16:creationId xmlns="" xmlns:a16="http://schemas.microsoft.com/office/drawing/2014/main" id="{433664DB-FA73-4B57-9543-AEF7A1FB2D58}"/>
                </a:ext>
              </a:extLst>
            </p:cNvPr>
            <p:cNvGrpSpPr/>
            <p:nvPr/>
          </p:nvGrpSpPr>
          <p:grpSpPr>
            <a:xfrm>
              <a:off x="1129436" y="1046675"/>
              <a:ext cx="3492000" cy="3700344"/>
              <a:chOff x="5304922" y="1037184"/>
              <a:chExt cx="3492000" cy="3700344"/>
            </a:xfrm>
          </p:grpSpPr>
          <p:grpSp>
            <p:nvGrpSpPr>
              <p:cNvPr id="8" name="Group 134">
                <a:extLst>
                  <a:ext uri="{FF2B5EF4-FFF2-40B4-BE49-F238E27FC236}">
                    <a16:creationId xmlns="" xmlns:a16="http://schemas.microsoft.com/office/drawing/2014/main" id="{97F3B45F-4060-46EF-8565-299D039E474D}"/>
                  </a:ext>
                </a:extLst>
              </p:cNvPr>
              <p:cNvGrpSpPr/>
              <p:nvPr/>
            </p:nvGrpSpPr>
            <p:grpSpPr>
              <a:xfrm>
                <a:off x="5304922" y="3743716"/>
                <a:ext cx="3492000" cy="437610"/>
                <a:chOff x="1709238" y="4209096"/>
                <a:chExt cx="3492000" cy="437610"/>
              </a:xfrm>
            </p:grpSpPr>
            <p:sp>
              <p:nvSpPr>
                <p:cNvPr id="34" name="Rectangle 160">
                  <a:extLst>
                    <a:ext uri="{FF2B5EF4-FFF2-40B4-BE49-F238E27FC236}">
                      <a16:creationId xmlns="" xmlns:a16="http://schemas.microsoft.com/office/drawing/2014/main" id="{1F3EFD6B-061F-4478-8FAA-0C72A246F3CF}"/>
                    </a:ext>
                  </a:extLst>
                </p:cNvPr>
                <p:cNvSpPr/>
                <p:nvPr/>
              </p:nvSpPr>
              <p:spPr>
                <a:xfrm>
                  <a:off x="1709238" y="4214706"/>
                  <a:ext cx="3492000" cy="432000"/>
                </a:xfrm>
                <a:prstGeom prst="rect">
                  <a:avLst/>
                </a:prstGeom>
                <a:solidFill>
                  <a:schemeClr val="accent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35" name="Group 161">
                  <a:extLst>
                    <a:ext uri="{FF2B5EF4-FFF2-40B4-BE49-F238E27FC236}">
                      <a16:creationId xmlns="" xmlns:a16="http://schemas.microsoft.com/office/drawing/2014/main" id="{9201AC6B-6F3A-4E54-9E1E-68F94FD39972}"/>
                    </a:ext>
                  </a:extLst>
                </p:cNvPr>
                <p:cNvGrpSpPr/>
                <p:nvPr/>
              </p:nvGrpSpPr>
              <p:grpSpPr>
                <a:xfrm>
                  <a:off x="2078720" y="4209096"/>
                  <a:ext cx="469833" cy="432000"/>
                  <a:chOff x="2078720" y="4209096"/>
                  <a:chExt cx="469833" cy="432000"/>
                </a:xfrm>
              </p:grpSpPr>
              <p:sp>
                <p:nvSpPr>
                  <p:cNvPr id="43" name="Rectangle 169">
                    <a:extLst>
                      <a:ext uri="{FF2B5EF4-FFF2-40B4-BE49-F238E27FC236}">
                        <a16:creationId xmlns="" xmlns:a16="http://schemas.microsoft.com/office/drawing/2014/main" id="{833D3C5A-E612-4CE7-98A0-3793884D93B0}"/>
                      </a:ext>
                    </a:extLst>
                  </p:cNvPr>
                  <p:cNvSpPr/>
                  <p:nvPr/>
                </p:nvSpPr>
                <p:spPr>
                  <a:xfrm>
                    <a:off x="2078720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4" name="Rectangle 170">
                    <a:extLst>
                      <a:ext uri="{FF2B5EF4-FFF2-40B4-BE49-F238E27FC236}">
                        <a16:creationId xmlns="" xmlns:a16="http://schemas.microsoft.com/office/drawing/2014/main" id="{9A2C5636-A3D2-4B1B-A346-15F3468CD198}"/>
                      </a:ext>
                    </a:extLst>
                  </p:cNvPr>
                  <p:cNvSpPr/>
                  <p:nvPr/>
                </p:nvSpPr>
                <p:spPr>
                  <a:xfrm>
                    <a:off x="2217331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5" name="Rectangle 171">
                    <a:extLst>
                      <a:ext uri="{FF2B5EF4-FFF2-40B4-BE49-F238E27FC236}">
                        <a16:creationId xmlns="" xmlns:a16="http://schemas.microsoft.com/office/drawing/2014/main" id="{10650D19-D871-43A5-90C4-25301C5C346E}"/>
                      </a:ext>
                    </a:extLst>
                  </p:cNvPr>
                  <p:cNvSpPr/>
                  <p:nvPr/>
                </p:nvSpPr>
                <p:spPr>
                  <a:xfrm>
                    <a:off x="2355942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6" name="Rectangle 172">
                    <a:extLst>
                      <a:ext uri="{FF2B5EF4-FFF2-40B4-BE49-F238E27FC236}">
                        <a16:creationId xmlns="" xmlns:a16="http://schemas.microsoft.com/office/drawing/2014/main" id="{F9A18B9A-6392-4D5F-A47E-B329BB9A6661}"/>
                      </a:ext>
                    </a:extLst>
                  </p:cNvPr>
                  <p:cNvSpPr/>
                  <p:nvPr/>
                </p:nvSpPr>
                <p:spPr>
                  <a:xfrm>
                    <a:off x="2494553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36" name="Group 162">
                  <a:extLst>
                    <a:ext uri="{FF2B5EF4-FFF2-40B4-BE49-F238E27FC236}">
                      <a16:creationId xmlns="" xmlns:a16="http://schemas.microsoft.com/office/drawing/2014/main" id="{B82B438A-726D-45F9-A5DA-D08AD6C624E0}"/>
                    </a:ext>
                  </a:extLst>
                </p:cNvPr>
                <p:cNvGrpSpPr/>
                <p:nvPr/>
              </p:nvGrpSpPr>
              <p:grpSpPr>
                <a:xfrm>
                  <a:off x="4098293" y="4384000"/>
                  <a:ext cx="900965" cy="82800"/>
                  <a:chOff x="4098293" y="4384000"/>
                  <a:chExt cx="900965" cy="82800"/>
                </a:xfrm>
              </p:grpSpPr>
              <p:sp>
                <p:nvSpPr>
                  <p:cNvPr id="37" name="Rectangle 163">
                    <a:extLst>
                      <a:ext uri="{FF2B5EF4-FFF2-40B4-BE49-F238E27FC236}">
                        <a16:creationId xmlns="" xmlns:a16="http://schemas.microsoft.com/office/drawing/2014/main" id="{93FAEF1B-8C71-4F77-86F3-9082D16C6C3D}"/>
                      </a:ext>
                    </a:extLst>
                  </p:cNvPr>
                  <p:cNvSpPr/>
                  <p:nvPr/>
                </p:nvSpPr>
                <p:spPr>
                  <a:xfrm>
                    <a:off x="4098293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8" name="Rectangle 164">
                    <a:extLst>
                      <a:ext uri="{FF2B5EF4-FFF2-40B4-BE49-F238E27FC236}">
                        <a16:creationId xmlns="" xmlns:a16="http://schemas.microsoft.com/office/drawing/2014/main" id="{575D7FA0-9FAE-4CE8-95D1-B88B0F922D42}"/>
                      </a:ext>
                    </a:extLst>
                  </p:cNvPr>
                  <p:cNvSpPr/>
                  <p:nvPr/>
                </p:nvSpPr>
                <p:spPr>
                  <a:xfrm>
                    <a:off x="4260486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9" name="Rectangle 165">
                    <a:extLst>
                      <a:ext uri="{FF2B5EF4-FFF2-40B4-BE49-F238E27FC236}">
                        <a16:creationId xmlns="" xmlns:a16="http://schemas.microsoft.com/office/drawing/2014/main" id="{772FC9E5-A5A5-4EE0-A2EC-C53B2C15E423}"/>
                      </a:ext>
                    </a:extLst>
                  </p:cNvPr>
                  <p:cNvSpPr/>
                  <p:nvPr/>
                </p:nvSpPr>
                <p:spPr>
                  <a:xfrm>
                    <a:off x="4422679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0" name="Rectangle 166">
                    <a:extLst>
                      <a:ext uri="{FF2B5EF4-FFF2-40B4-BE49-F238E27FC236}">
                        <a16:creationId xmlns="" xmlns:a16="http://schemas.microsoft.com/office/drawing/2014/main" id="{FFA7EB86-1716-4A64-88E6-CE6743D43754}"/>
                      </a:ext>
                    </a:extLst>
                  </p:cNvPr>
                  <p:cNvSpPr/>
                  <p:nvPr/>
                </p:nvSpPr>
                <p:spPr>
                  <a:xfrm>
                    <a:off x="4584872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1" name="Rectangle 167">
                    <a:extLst>
                      <a:ext uri="{FF2B5EF4-FFF2-40B4-BE49-F238E27FC236}">
                        <a16:creationId xmlns="" xmlns:a16="http://schemas.microsoft.com/office/drawing/2014/main" id="{FECA3F1E-ACC8-4DE5-8D4E-D5932BC26574}"/>
                      </a:ext>
                    </a:extLst>
                  </p:cNvPr>
                  <p:cNvSpPr/>
                  <p:nvPr/>
                </p:nvSpPr>
                <p:spPr>
                  <a:xfrm>
                    <a:off x="4747065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2" name="Rectangle 168">
                    <a:extLst>
                      <a:ext uri="{FF2B5EF4-FFF2-40B4-BE49-F238E27FC236}">
                        <a16:creationId xmlns="" xmlns:a16="http://schemas.microsoft.com/office/drawing/2014/main" id="{9D0A8CA7-A706-42EE-AC1E-84D321F5BAEC}"/>
                      </a:ext>
                    </a:extLst>
                  </p:cNvPr>
                  <p:cNvSpPr/>
                  <p:nvPr/>
                </p:nvSpPr>
                <p:spPr>
                  <a:xfrm>
                    <a:off x="4909258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</p:grpSp>
          <p:grpSp>
            <p:nvGrpSpPr>
              <p:cNvPr id="9" name="Group 135">
                <a:extLst>
                  <a:ext uri="{FF2B5EF4-FFF2-40B4-BE49-F238E27FC236}">
                    <a16:creationId xmlns="" xmlns:a16="http://schemas.microsoft.com/office/drawing/2014/main" id="{4CA94E39-AEF3-4A20-8A94-91CC08786D31}"/>
                  </a:ext>
                </a:extLst>
              </p:cNvPr>
              <p:cNvGrpSpPr/>
              <p:nvPr/>
            </p:nvGrpSpPr>
            <p:grpSpPr>
              <a:xfrm flipH="1">
                <a:off x="5304922" y="4299918"/>
                <a:ext cx="3492000" cy="437610"/>
                <a:chOff x="1709238" y="4209096"/>
                <a:chExt cx="3492000" cy="437610"/>
              </a:xfrm>
            </p:grpSpPr>
            <p:sp>
              <p:nvSpPr>
                <p:cNvPr id="21" name="Rectangle 147">
                  <a:extLst>
                    <a:ext uri="{FF2B5EF4-FFF2-40B4-BE49-F238E27FC236}">
                      <a16:creationId xmlns="" xmlns:a16="http://schemas.microsoft.com/office/drawing/2014/main" id="{D486681D-1708-4D81-88E1-DE1E1E00AAE5}"/>
                    </a:ext>
                  </a:extLst>
                </p:cNvPr>
                <p:cNvSpPr/>
                <p:nvPr/>
              </p:nvSpPr>
              <p:spPr>
                <a:xfrm>
                  <a:off x="1709238" y="4214706"/>
                  <a:ext cx="3492000" cy="432000"/>
                </a:xfrm>
                <a:prstGeom prst="rect">
                  <a:avLst/>
                </a:prstGeom>
                <a:solidFill>
                  <a:schemeClr val="accent2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22" name="Group 148">
                  <a:extLst>
                    <a:ext uri="{FF2B5EF4-FFF2-40B4-BE49-F238E27FC236}">
                      <a16:creationId xmlns="" xmlns:a16="http://schemas.microsoft.com/office/drawing/2014/main" id="{7BC095C6-386F-49C6-BAE7-483275E5E81F}"/>
                    </a:ext>
                  </a:extLst>
                </p:cNvPr>
                <p:cNvGrpSpPr/>
                <p:nvPr/>
              </p:nvGrpSpPr>
              <p:grpSpPr>
                <a:xfrm>
                  <a:off x="2078720" y="4209096"/>
                  <a:ext cx="469833" cy="432000"/>
                  <a:chOff x="2078720" y="4209096"/>
                  <a:chExt cx="469833" cy="432000"/>
                </a:xfrm>
              </p:grpSpPr>
              <p:sp>
                <p:nvSpPr>
                  <p:cNvPr id="30" name="Rectangle 156">
                    <a:extLst>
                      <a:ext uri="{FF2B5EF4-FFF2-40B4-BE49-F238E27FC236}">
                        <a16:creationId xmlns="" xmlns:a16="http://schemas.microsoft.com/office/drawing/2014/main" id="{C4213B71-6426-41F6-960A-FAB5D7A110E2}"/>
                      </a:ext>
                    </a:extLst>
                  </p:cNvPr>
                  <p:cNvSpPr/>
                  <p:nvPr/>
                </p:nvSpPr>
                <p:spPr>
                  <a:xfrm>
                    <a:off x="2078720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1" name="Rectangle 157">
                    <a:extLst>
                      <a:ext uri="{FF2B5EF4-FFF2-40B4-BE49-F238E27FC236}">
                        <a16:creationId xmlns="" xmlns:a16="http://schemas.microsoft.com/office/drawing/2014/main" id="{290590F8-9BC5-4917-995D-5DD4F9844418}"/>
                      </a:ext>
                    </a:extLst>
                  </p:cNvPr>
                  <p:cNvSpPr/>
                  <p:nvPr/>
                </p:nvSpPr>
                <p:spPr>
                  <a:xfrm>
                    <a:off x="2217331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2" name="Rectangle 158">
                    <a:extLst>
                      <a:ext uri="{FF2B5EF4-FFF2-40B4-BE49-F238E27FC236}">
                        <a16:creationId xmlns="" xmlns:a16="http://schemas.microsoft.com/office/drawing/2014/main" id="{F23A0549-22CA-46CC-A244-1EB4EF54BFF9}"/>
                      </a:ext>
                    </a:extLst>
                  </p:cNvPr>
                  <p:cNvSpPr/>
                  <p:nvPr/>
                </p:nvSpPr>
                <p:spPr>
                  <a:xfrm>
                    <a:off x="2355942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3" name="Rectangle 159">
                    <a:extLst>
                      <a:ext uri="{FF2B5EF4-FFF2-40B4-BE49-F238E27FC236}">
                        <a16:creationId xmlns="" xmlns:a16="http://schemas.microsoft.com/office/drawing/2014/main" id="{19D2D0F4-4D3E-43B5-9CEA-45CD50CF22DA}"/>
                      </a:ext>
                    </a:extLst>
                  </p:cNvPr>
                  <p:cNvSpPr/>
                  <p:nvPr/>
                </p:nvSpPr>
                <p:spPr>
                  <a:xfrm>
                    <a:off x="2494553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23" name="Group 149">
                  <a:extLst>
                    <a:ext uri="{FF2B5EF4-FFF2-40B4-BE49-F238E27FC236}">
                      <a16:creationId xmlns="" xmlns:a16="http://schemas.microsoft.com/office/drawing/2014/main" id="{08BB2FF0-577E-47ED-A538-E7DB3C74C043}"/>
                    </a:ext>
                  </a:extLst>
                </p:cNvPr>
                <p:cNvGrpSpPr/>
                <p:nvPr/>
              </p:nvGrpSpPr>
              <p:grpSpPr>
                <a:xfrm>
                  <a:off x="4098293" y="4384000"/>
                  <a:ext cx="900965" cy="82800"/>
                  <a:chOff x="4098293" y="4384000"/>
                  <a:chExt cx="900965" cy="82800"/>
                </a:xfrm>
              </p:grpSpPr>
              <p:sp>
                <p:nvSpPr>
                  <p:cNvPr id="24" name="Rectangle 150">
                    <a:extLst>
                      <a:ext uri="{FF2B5EF4-FFF2-40B4-BE49-F238E27FC236}">
                        <a16:creationId xmlns="" xmlns:a16="http://schemas.microsoft.com/office/drawing/2014/main" id="{6BB79A00-C28C-4862-81FB-93BE47F3127E}"/>
                      </a:ext>
                    </a:extLst>
                  </p:cNvPr>
                  <p:cNvSpPr/>
                  <p:nvPr/>
                </p:nvSpPr>
                <p:spPr>
                  <a:xfrm>
                    <a:off x="4098293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5" name="Rectangle 151">
                    <a:extLst>
                      <a:ext uri="{FF2B5EF4-FFF2-40B4-BE49-F238E27FC236}">
                        <a16:creationId xmlns="" xmlns:a16="http://schemas.microsoft.com/office/drawing/2014/main" id="{16A3FBF7-CA47-44AA-802A-677D16725DD1}"/>
                      </a:ext>
                    </a:extLst>
                  </p:cNvPr>
                  <p:cNvSpPr/>
                  <p:nvPr/>
                </p:nvSpPr>
                <p:spPr>
                  <a:xfrm>
                    <a:off x="4260486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6" name="Rectangle 152">
                    <a:extLst>
                      <a:ext uri="{FF2B5EF4-FFF2-40B4-BE49-F238E27FC236}">
                        <a16:creationId xmlns="" xmlns:a16="http://schemas.microsoft.com/office/drawing/2014/main" id="{281C5339-EEF9-484A-8D2E-A4CE48AE1051}"/>
                      </a:ext>
                    </a:extLst>
                  </p:cNvPr>
                  <p:cNvSpPr/>
                  <p:nvPr/>
                </p:nvSpPr>
                <p:spPr>
                  <a:xfrm>
                    <a:off x="4422679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7" name="Rectangle 153">
                    <a:extLst>
                      <a:ext uri="{FF2B5EF4-FFF2-40B4-BE49-F238E27FC236}">
                        <a16:creationId xmlns="" xmlns:a16="http://schemas.microsoft.com/office/drawing/2014/main" id="{78ADE070-9797-442E-819F-37D83BA2F61C}"/>
                      </a:ext>
                    </a:extLst>
                  </p:cNvPr>
                  <p:cNvSpPr/>
                  <p:nvPr/>
                </p:nvSpPr>
                <p:spPr>
                  <a:xfrm>
                    <a:off x="4584872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8" name="Rectangle 154">
                    <a:extLst>
                      <a:ext uri="{FF2B5EF4-FFF2-40B4-BE49-F238E27FC236}">
                        <a16:creationId xmlns="" xmlns:a16="http://schemas.microsoft.com/office/drawing/2014/main" id="{24A7692E-658A-4C08-8795-A125BCECD815}"/>
                      </a:ext>
                    </a:extLst>
                  </p:cNvPr>
                  <p:cNvSpPr/>
                  <p:nvPr/>
                </p:nvSpPr>
                <p:spPr>
                  <a:xfrm>
                    <a:off x="4747065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9" name="Rectangle 155">
                    <a:extLst>
                      <a:ext uri="{FF2B5EF4-FFF2-40B4-BE49-F238E27FC236}">
                        <a16:creationId xmlns="" xmlns:a16="http://schemas.microsoft.com/office/drawing/2014/main" id="{612972B9-DFB7-417F-B00D-5CDAF3001CCD}"/>
                      </a:ext>
                    </a:extLst>
                  </p:cNvPr>
                  <p:cNvSpPr/>
                  <p:nvPr/>
                </p:nvSpPr>
                <p:spPr>
                  <a:xfrm>
                    <a:off x="4909258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</p:grpSp>
          <p:grpSp>
            <p:nvGrpSpPr>
              <p:cNvPr id="10" name="Group 136">
                <a:extLst>
                  <a:ext uri="{FF2B5EF4-FFF2-40B4-BE49-F238E27FC236}">
                    <a16:creationId xmlns="" xmlns:a16="http://schemas.microsoft.com/office/drawing/2014/main" id="{7485DFD6-58CF-4512-8067-927FAE4C5DDE}"/>
                  </a:ext>
                </a:extLst>
              </p:cNvPr>
              <p:cNvGrpSpPr/>
              <p:nvPr/>
            </p:nvGrpSpPr>
            <p:grpSpPr>
              <a:xfrm>
                <a:off x="6272654" y="1875857"/>
                <a:ext cx="720080" cy="720080"/>
                <a:chOff x="6272654" y="1875857"/>
                <a:chExt cx="720080" cy="720080"/>
              </a:xfrm>
            </p:grpSpPr>
            <p:sp>
              <p:nvSpPr>
                <p:cNvPr id="19" name="Rectangle 145">
                  <a:extLst>
                    <a:ext uri="{FF2B5EF4-FFF2-40B4-BE49-F238E27FC236}">
                      <a16:creationId xmlns="" xmlns:a16="http://schemas.microsoft.com/office/drawing/2014/main" id="{91038BDC-7073-448E-944E-B72B46281DC4}"/>
                    </a:ext>
                  </a:extLst>
                </p:cNvPr>
                <p:cNvSpPr/>
                <p:nvPr/>
              </p:nvSpPr>
              <p:spPr>
                <a:xfrm>
                  <a:off x="6272654" y="1875857"/>
                  <a:ext cx="720080" cy="720080"/>
                </a:xfrm>
                <a:prstGeom prst="rect">
                  <a:avLst/>
                </a:prstGeom>
                <a:solidFill>
                  <a:schemeClr val="accent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0" name="Parallelogram 5">
                  <a:extLst>
                    <a:ext uri="{FF2B5EF4-FFF2-40B4-BE49-F238E27FC236}">
                      <a16:creationId xmlns="" xmlns:a16="http://schemas.microsoft.com/office/drawing/2014/main" id="{A6961570-6929-4975-BC4A-FA651AB980DB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391715" y="1978487"/>
                  <a:ext cx="481958" cy="4819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8270" h="868857">
                      <a:moveTo>
                        <a:pt x="424135" y="189887"/>
                      </a:moveTo>
                      <a:lnTo>
                        <a:pt x="297766" y="526729"/>
                      </a:lnTo>
                      <a:lnTo>
                        <a:pt x="550505" y="526729"/>
                      </a:lnTo>
                      <a:close/>
                      <a:moveTo>
                        <a:pt x="325960" y="0"/>
                      </a:moveTo>
                      <a:lnTo>
                        <a:pt x="352897" y="0"/>
                      </a:lnTo>
                      <a:lnTo>
                        <a:pt x="495373" y="0"/>
                      </a:lnTo>
                      <a:lnTo>
                        <a:pt x="522310" y="0"/>
                      </a:lnTo>
                      <a:lnTo>
                        <a:pt x="848270" y="868857"/>
                      </a:lnTo>
                      <a:lnTo>
                        <a:pt x="678857" y="868857"/>
                      </a:lnTo>
                      <a:lnTo>
                        <a:pt x="604960" y="671883"/>
                      </a:lnTo>
                      <a:lnTo>
                        <a:pt x="243310" y="671883"/>
                      </a:lnTo>
                      <a:lnTo>
                        <a:pt x="169413" y="868857"/>
                      </a:lnTo>
                      <a:lnTo>
                        <a:pt x="0" y="868857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Group 137">
                <a:extLst>
                  <a:ext uri="{FF2B5EF4-FFF2-40B4-BE49-F238E27FC236}">
                    <a16:creationId xmlns="" xmlns:a16="http://schemas.microsoft.com/office/drawing/2014/main" id="{4CCEE2BA-50A7-4888-A2FF-2784794A86D8}"/>
                  </a:ext>
                </a:extLst>
              </p:cNvPr>
              <p:cNvGrpSpPr/>
              <p:nvPr/>
            </p:nvGrpSpPr>
            <p:grpSpPr>
              <a:xfrm>
                <a:off x="7109110" y="1875857"/>
                <a:ext cx="720080" cy="720080"/>
                <a:chOff x="7109110" y="1875857"/>
                <a:chExt cx="720080" cy="720080"/>
              </a:xfrm>
            </p:grpSpPr>
            <p:sp>
              <p:nvSpPr>
                <p:cNvPr id="17" name="Rectangle 143">
                  <a:extLst>
                    <a:ext uri="{FF2B5EF4-FFF2-40B4-BE49-F238E27FC236}">
                      <a16:creationId xmlns="" xmlns:a16="http://schemas.microsoft.com/office/drawing/2014/main" id="{A477BE60-4D49-4578-91AC-372D905E0370}"/>
                    </a:ext>
                  </a:extLst>
                </p:cNvPr>
                <p:cNvSpPr/>
                <p:nvPr/>
              </p:nvSpPr>
              <p:spPr>
                <a:xfrm>
                  <a:off x="7109110" y="1875857"/>
                  <a:ext cx="720080" cy="720080"/>
                </a:xfrm>
                <a:prstGeom prst="rect">
                  <a:avLst/>
                </a:prstGeom>
                <a:solidFill>
                  <a:schemeClr val="accent2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Rectangle 9">
                  <a:extLst>
                    <a:ext uri="{FF2B5EF4-FFF2-40B4-BE49-F238E27FC236}">
                      <a16:creationId xmlns="" xmlns:a16="http://schemas.microsoft.com/office/drawing/2014/main" id="{95059FCC-4CD5-4EAA-A511-2EA47B1D5EB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267746" y="1994945"/>
                  <a:ext cx="402809" cy="481904"/>
                </a:xfrm>
                <a:custGeom>
                  <a:avLst/>
                  <a:gdLst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174101 w 728932"/>
                    <a:gd name="connsiteY5" fmla="*/ 488630 h 872065"/>
                    <a:gd name="connsiteX6" fmla="*/ 174101 w 728932"/>
                    <a:gd name="connsiteY6" fmla="*/ 140965 h 872065"/>
                    <a:gd name="connsiteX7" fmla="*/ 174101 w 728932"/>
                    <a:gd name="connsiteY7" fmla="*/ 347665 h 872065"/>
                    <a:gd name="connsiteX8" fmla="*/ 431276 w 728932"/>
                    <a:gd name="connsiteY8" fmla="*/ 347665 h 872065"/>
                    <a:gd name="connsiteX9" fmla="*/ 431276 w 728932"/>
                    <a:gd name="connsiteY9" fmla="*/ 345754 h 872065"/>
                    <a:gd name="connsiteX10" fmla="*/ 517000 w 728932"/>
                    <a:gd name="connsiteY10" fmla="*/ 243359 h 872065"/>
                    <a:gd name="connsiteX11" fmla="*/ 433656 w 728932"/>
                    <a:gd name="connsiteY11" fmla="*/ 148109 h 872065"/>
                    <a:gd name="connsiteX12" fmla="*/ 174101 w 728932"/>
                    <a:gd name="connsiteY12" fmla="*/ 140965 h 872065"/>
                    <a:gd name="connsiteX13" fmla="*/ 0 w 728932"/>
                    <a:gd name="connsiteY13" fmla="*/ 0 h 872065"/>
                    <a:gd name="connsiteX14" fmla="*/ 127816 w 728932"/>
                    <a:gd name="connsiteY14" fmla="*/ 0 h 872065"/>
                    <a:gd name="connsiteX15" fmla="*/ 174101 w 728932"/>
                    <a:gd name="connsiteY15" fmla="*/ 0 h 872065"/>
                    <a:gd name="connsiteX16" fmla="*/ 447945 w 728932"/>
                    <a:gd name="connsiteY16" fmla="*/ 0 h 872065"/>
                    <a:gd name="connsiteX17" fmla="*/ 447945 w 728932"/>
                    <a:gd name="connsiteY17" fmla="*/ 1732 h 872065"/>
                    <a:gd name="connsiteX18" fmla="*/ 683688 w 728932"/>
                    <a:gd name="connsiteY18" fmla="*/ 179066 h 872065"/>
                    <a:gd name="connsiteX19" fmla="*/ 559863 w 728932"/>
                    <a:gd name="connsiteY19" fmla="*/ 407666 h 872065"/>
                    <a:gd name="connsiteX20" fmla="*/ 728932 w 728932"/>
                    <a:gd name="connsiteY20" fmla="*/ 633885 h 872065"/>
                    <a:gd name="connsiteX21" fmla="*/ 433657 w 728932"/>
                    <a:gd name="connsiteY21" fmla="*/ 872010 h 872065"/>
                    <a:gd name="connsiteX22" fmla="*/ 433776 w 728932"/>
                    <a:gd name="connsiteY22" fmla="*/ 869628 h 872065"/>
                    <a:gd name="connsiteX23" fmla="*/ 174101 w 728932"/>
                    <a:gd name="connsiteY23" fmla="*/ 869628 h 872065"/>
                    <a:gd name="connsiteX24" fmla="*/ 127816 w 728932"/>
                    <a:gd name="connsiteY24" fmla="*/ 869628 h 872065"/>
                    <a:gd name="connsiteX25" fmla="*/ 0 w 728932"/>
                    <a:gd name="connsiteY25" fmla="*/ 869628 h 872065"/>
                    <a:gd name="connsiteX26" fmla="*/ 0 w 728932"/>
                    <a:gd name="connsiteY26" fmla="*/ 0 h 872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728932" h="872065">
                      <a:moveTo>
                        <a:pt x="174101" y="488630"/>
                      </a:moveTo>
                      <a:lnTo>
                        <a:pt x="174101" y="728663"/>
                      </a:lnTo>
                      <a:lnTo>
                        <a:pt x="442406" y="728663"/>
                      </a:lnTo>
                      <a:cubicBezTo>
                        <a:pt x="511257" y="715167"/>
                        <a:pt x="549532" y="684907"/>
                        <a:pt x="547956" y="612454"/>
                      </a:cubicBezTo>
                      <a:cubicBezTo>
                        <a:pt x="543194" y="552923"/>
                        <a:pt x="538432" y="510060"/>
                        <a:pt x="431276" y="493391"/>
                      </a:cubicBezTo>
                      <a:lnTo>
                        <a:pt x="174101" y="488630"/>
                      </a:lnTo>
                      <a:close/>
                      <a:moveTo>
                        <a:pt x="174101" y="140965"/>
                      </a:moveTo>
                      <a:lnTo>
                        <a:pt x="174101" y="347665"/>
                      </a:lnTo>
                      <a:lnTo>
                        <a:pt x="431276" y="347665"/>
                      </a:lnTo>
                      <a:lnTo>
                        <a:pt x="431276" y="345754"/>
                      </a:lnTo>
                      <a:cubicBezTo>
                        <a:pt x="474139" y="322735"/>
                        <a:pt x="514619" y="311622"/>
                        <a:pt x="517000" y="243359"/>
                      </a:cubicBezTo>
                      <a:cubicBezTo>
                        <a:pt x="517000" y="202878"/>
                        <a:pt x="502713" y="157634"/>
                        <a:pt x="433656" y="148109"/>
                      </a:cubicBezTo>
                      <a:cubicBezTo>
                        <a:pt x="366981" y="140568"/>
                        <a:pt x="274510" y="141043"/>
                        <a:pt x="174101" y="140965"/>
                      </a:cubicBezTo>
                      <a:close/>
                      <a:moveTo>
                        <a:pt x="0" y="0"/>
                      </a:moveTo>
                      <a:lnTo>
                        <a:pt x="127816" y="0"/>
                      </a:lnTo>
                      <a:lnTo>
                        <a:pt x="174101" y="0"/>
                      </a:lnTo>
                      <a:lnTo>
                        <a:pt x="447945" y="0"/>
                      </a:lnTo>
                      <a:lnTo>
                        <a:pt x="447945" y="1732"/>
                      </a:lnTo>
                      <a:cubicBezTo>
                        <a:pt x="634795" y="8775"/>
                        <a:pt x="679801" y="148746"/>
                        <a:pt x="683688" y="179066"/>
                      </a:cubicBezTo>
                      <a:cubicBezTo>
                        <a:pt x="689245" y="333848"/>
                        <a:pt x="620981" y="374328"/>
                        <a:pt x="559863" y="407666"/>
                      </a:cubicBezTo>
                      <a:cubicBezTo>
                        <a:pt x="663844" y="433066"/>
                        <a:pt x="727345" y="515617"/>
                        <a:pt x="728932" y="633885"/>
                      </a:cubicBezTo>
                      <a:cubicBezTo>
                        <a:pt x="720200" y="800572"/>
                        <a:pt x="594788" y="874392"/>
                        <a:pt x="433657" y="872010"/>
                      </a:cubicBezTo>
                      <a:cubicBezTo>
                        <a:pt x="433697" y="871216"/>
                        <a:pt x="433736" y="870422"/>
                        <a:pt x="433776" y="869628"/>
                      </a:cubicBezTo>
                      <a:lnTo>
                        <a:pt x="174101" y="869628"/>
                      </a:lnTo>
                      <a:lnTo>
                        <a:pt x="127816" y="869628"/>
                      </a:lnTo>
                      <a:lnTo>
                        <a:pt x="0" y="86962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2" name="Group 138">
                <a:extLst>
                  <a:ext uri="{FF2B5EF4-FFF2-40B4-BE49-F238E27FC236}">
                    <a16:creationId xmlns="" xmlns:a16="http://schemas.microsoft.com/office/drawing/2014/main" id="{095E50F1-AB58-492D-BE89-F81EECBA67F6}"/>
                  </a:ext>
                </a:extLst>
              </p:cNvPr>
              <p:cNvGrpSpPr/>
              <p:nvPr/>
            </p:nvGrpSpPr>
            <p:grpSpPr>
              <a:xfrm>
                <a:off x="6690882" y="1037184"/>
                <a:ext cx="720080" cy="720080"/>
                <a:chOff x="6690882" y="1037184"/>
                <a:chExt cx="720080" cy="720080"/>
              </a:xfrm>
            </p:grpSpPr>
            <p:sp>
              <p:nvSpPr>
                <p:cNvPr id="15" name="Rectangle 141">
                  <a:extLst>
                    <a:ext uri="{FF2B5EF4-FFF2-40B4-BE49-F238E27FC236}">
                      <a16:creationId xmlns="" xmlns:a16="http://schemas.microsoft.com/office/drawing/2014/main" id="{55D77472-945B-4CD4-9BFB-6AE39DE21582}"/>
                    </a:ext>
                  </a:extLst>
                </p:cNvPr>
                <p:cNvSpPr/>
                <p:nvPr/>
              </p:nvSpPr>
              <p:spPr>
                <a:xfrm>
                  <a:off x="6690882" y="1037184"/>
                  <a:ext cx="720080" cy="72008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" name="Block Arc 142">
                  <a:extLst>
                    <a:ext uri="{FF2B5EF4-FFF2-40B4-BE49-F238E27FC236}">
                      <a16:creationId xmlns="" xmlns:a16="http://schemas.microsoft.com/office/drawing/2014/main" id="{EB808376-764A-4682-A66B-5671B0F9A68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42201" y="1156272"/>
                  <a:ext cx="417443" cy="481904"/>
                </a:xfrm>
                <a:prstGeom prst="blockArc">
                  <a:avLst>
                    <a:gd name="adj1" fmla="val 1756726"/>
                    <a:gd name="adj2" fmla="val 19889488"/>
                    <a:gd name="adj3" fmla="val 22774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3" name="Round Same Side Corner Rectangle 51">
                <a:extLst>
                  <a:ext uri="{FF2B5EF4-FFF2-40B4-BE49-F238E27FC236}">
                    <a16:creationId xmlns="" xmlns:a16="http://schemas.microsoft.com/office/drawing/2014/main" id="{121AF52C-F9EC-441C-AD7E-59A6BA65E1AE}"/>
                  </a:ext>
                </a:extLst>
              </p:cNvPr>
              <p:cNvSpPr/>
              <p:nvPr/>
            </p:nvSpPr>
            <p:spPr>
              <a:xfrm rot="5400000">
                <a:off x="6852922" y="1652530"/>
                <a:ext cx="396000" cy="2520000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" name="Round Same Side Corner Rectangle 51">
                <a:extLst>
                  <a:ext uri="{FF2B5EF4-FFF2-40B4-BE49-F238E27FC236}">
                    <a16:creationId xmlns="" xmlns:a16="http://schemas.microsoft.com/office/drawing/2014/main" id="{DFB0DDBC-A95A-41FD-B573-ED86E7BB3AC9}"/>
                  </a:ext>
                </a:extLst>
              </p:cNvPr>
              <p:cNvSpPr/>
              <p:nvPr/>
            </p:nvSpPr>
            <p:spPr>
              <a:xfrm rot="16200000">
                <a:off x="6852922" y="2167123"/>
                <a:ext cx="396000" cy="2520000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71759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 userDrawn="1"/>
        </p:nvSpPr>
        <p:spPr>
          <a:xfrm>
            <a:off x="899592" y="1303724"/>
            <a:ext cx="2520000" cy="2520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1547944" y="1303724"/>
            <a:ext cx="2520000" cy="252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80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9144000" cy="25717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19064" y="1651418"/>
            <a:ext cx="2411840" cy="179341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365613" y="1651418"/>
            <a:ext cx="2411840" cy="179341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012161" y="1651418"/>
            <a:ext cx="2411840" cy="179341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BA6407BF-D764-4F3C-882C-7AA41FCCEA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505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555776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555776" y="0"/>
            <a:ext cx="6588224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449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0" y="0"/>
            <a:ext cx="457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572000" y="2571750"/>
            <a:ext cx="457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6265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438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5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533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4" r:id="rId3"/>
    <p:sldLayoutId id="2147483677" r:id="rId4"/>
    <p:sldLayoutId id="2147483666" r:id="rId5"/>
    <p:sldLayoutId id="2147483676" r:id="rId6"/>
    <p:sldLayoutId id="2147483657" r:id="rId7"/>
    <p:sldLayoutId id="2147483673" r:id="rId8"/>
    <p:sldLayoutId id="2147483667" r:id="rId9"/>
    <p:sldLayoutId id="2147483671" r:id="rId10"/>
    <p:sldLayoutId id="2147483672" r:id="rId11"/>
    <p:sldLayoutId id="2147483668" r:id="rId12"/>
    <p:sldLayoutId id="2147483669" r:id="rId13"/>
    <p:sldLayoutId id="2147483670" r:id="rId14"/>
    <p:sldLayoutId id="2147483679" r:id="rId15"/>
    <p:sldLayoutId id="2147483678" r:id="rId16"/>
    <p:sldLayoutId id="2147483680" r:id="rId1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771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3969062"/>
            <a:ext cx="9143999" cy="432000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Socijalni rad u zajednici na primeru škole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30.03.2020.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3219822"/>
            <a:ext cx="9143998" cy="540000"/>
          </a:xfrm>
          <a:prstGeom prst="rect">
            <a:avLst/>
          </a:prstGeom>
        </p:spPr>
        <p:txBody>
          <a:bodyPr/>
          <a:lstStyle/>
          <a:p>
            <a:r>
              <a:rPr lang="sr-Latn-RS" altLang="ko-KR" dirty="0" smtClean="0">
                <a:ea typeface="맑은 고딕" pitchFamily="50" charset="-127"/>
              </a:rPr>
              <a:t>Područja primene socijalnog rada I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8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691681" y="25735"/>
            <a:ext cx="6912768" cy="776530"/>
          </a:xfrm>
          <a:prstGeom prst="rect">
            <a:avLst/>
          </a:prstGeom>
        </p:spPr>
        <p:txBody>
          <a:bodyPr/>
          <a:lstStyle/>
          <a:p>
            <a:r>
              <a:rPr lang="sr-Latn-RS" altLang="ko-KR" sz="3200" dirty="0" err="1" smtClean="0">
                <a:solidFill>
                  <a:schemeClr val="bg1"/>
                </a:solidFill>
              </a:rPr>
              <a:t>O</a:t>
            </a:r>
            <a:r>
              <a:rPr lang="en-US" altLang="ko-KR" sz="3200" dirty="0" err="1" smtClean="0">
                <a:solidFill>
                  <a:schemeClr val="bg1"/>
                </a:solidFill>
              </a:rPr>
              <a:t>snovna</a:t>
            </a:r>
            <a:r>
              <a:rPr lang="en-US" altLang="ko-KR" sz="3200" dirty="0" smtClean="0">
                <a:solidFill>
                  <a:schemeClr val="bg1"/>
                </a:solidFill>
              </a:rPr>
              <a:t> </a:t>
            </a:r>
            <a:r>
              <a:rPr lang="en-US" altLang="ko-KR" sz="3200" dirty="0" err="1">
                <a:solidFill>
                  <a:schemeClr val="bg1"/>
                </a:solidFill>
              </a:rPr>
              <a:t>obeležja</a:t>
            </a:r>
            <a:r>
              <a:rPr lang="en-US" altLang="ko-KR" sz="3200" dirty="0">
                <a:solidFill>
                  <a:schemeClr val="bg1"/>
                </a:solidFill>
              </a:rPr>
              <a:t> </a:t>
            </a:r>
            <a:r>
              <a:rPr lang="en-US" altLang="ko-KR" sz="3200" dirty="0" err="1">
                <a:solidFill>
                  <a:schemeClr val="bg1"/>
                </a:solidFill>
              </a:rPr>
              <a:t>lokalne</a:t>
            </a:r>
            <a:r>
              <a:rPr lang="en-US" altLang="ko-KR" sz="3200" dirty="0">
                <a:solidFill>
                  <a:schemeClr val="bg1"/>
                </a:solidFill>
              </a:rPr>
              <a:t> </a:t>
            </a:r>
            <a:r>
              <a:rPr lang="en-US" altLang="ko-KR" sz="3200" dirty="0" err="1">
                <a:solidFill>
                  <a:schemeClr val="bg1"/>
                </a:solidFill>
              </a:rPr>
              <a:t>samouprave</a:t>
            </a:r>
            <a:r>
              <a:rPr lang="en-US" altLang="ko-KR" sz="3200" dirty="0">
                <a:solidFill>
                  <a:schemeClr val="bg1"/>
                </a:solidFill>
              </a:rPr>
              <a:t> </a:t>
            </a:r>
            <a:r>
              <a:rPr lang="en-US" altLang="ko-KR" sz="3200" dirty="0" err="1">
                <a:solidFill>
                  <a:schemeClr val="bg1"/>
                </a:solidFill>
              </a:rPr>
              <a:t>su</a:t>
            </a:r>
            <a:r>
              <a:rPr lang="en-US" altLang="ko-KR" sz="3200" dirty="0">
                <a:solidFill>
                  <a:schemeClr val="bg1"/>
                </a:solidFill>
              </a:rPr>
              <a:t>: </a:t>
            </a:r>
            <a:endParaRPr lang="ko-KR" altLang="en-US" sz="3200" dirty="0">
              <a:solidFill>
                <a:schemeClr val="bg1"/>
              </a:solidFill>
            </a:endParaRPr>
          </a:p>
        </p:txBody>
      </p:sp>
      <p:sp>
        <p:nvSpPr>
          <p:cNvPr id="7" name="Frame 6"/>
          <p:cNvSpPr/>
          <p:nvPr/>
        </p:nvSpPr>
        <p:spPr>
          <a:xfrm>
            <a:off x="2267664" y="1167534"/>
            <a:ext cx="6156336" cy="3435965"/>
          </a:xfrm>
          <a:prstGeom prst="frame">
            <a:avLst>
              <a:gd name="adj1" fmla="val 185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01516" y="1409352"/>
            <a:ext cx="5688632" cy="2952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501516" y="1577126"/>
            <a:ext cx="568863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</a:t>
            </a:r>
            <a:r>
              <a:rPr lang="vi-VN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ostojanje </a:t>
            </a:r>
            <a:r>
              <a:rPr lang="vi-VN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ustavom utvrđenog kruga samoupravnih lokalnih poslova, koje jedinice lokalne samouprave obavljaju bez uplitanja centralnih državnih organa; pravo građana da slobodno biraju svoje predstavničko telo ili da neposredno odlučuju o bitnim pitanjima od interesa za lokalnu zajednicu; organizaciona i personalna samostalnost lokalnih institucija; postojanje samostalnih finansijskih i drugih sredstava, tj. sopstvenih prihoda (od poreza i sopstvene imovine), čiji se izvori i namena utvrđuju u budžetu lokalne zajednice; postojanje ustavom i zakonom utvrđene zaštite samoupravnih prava, koja omogućuje uredno funkcionisanje lokalne samouprave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13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49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491880" y="2091331"/>
            <a:ext cx="5472608" cy="542078"/>
          </a:xfrm>
        </p:spPr>
        <p:txBody>
          <a:bodyPr/>
          <a:lstStyle/>
          <a:p>
            <a:pPr algn="ctr"/>
            <a:r>
              <a:rPr lang="sr-Latn-RS" altLang="ko-KR" dirty="0" smtClean="0"/>
              <a:t>Funkcije lokalne samouprave</a:t>
            </a:r>
            <a:endParaRPr lang="ko-KR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6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91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5735"/>
            <a:ext cx="8107615" cy="776530"/>
          </a:xfrm>
          <a:prstGeom prst="rect">
            <a:avLst/>
          </a:prstGeom>
        </p:spPr>
        <p:txBody>
          <a:bodyPr/>
          <a:lstStyle/>
          <a:p>
            <a:r>
              <a:rPr lang="en-US" altLang="ko-KR" sz="2800" dirty="0"/>
              <a:t>Warren </a:t>
            </a:r>
            <a:r>
              <a:rPr lang="en-US" altLang="ko-KR" sz="2800" dirty="0" err="1"/>
              <a:t>izdvaja</a:t>
            </a:r>
            <a:r>
              <a:rPr lang="en-US" altLang="ko-KR" sz="2800" dirty="0"/>
              <a:t> pet </a:t>
            </a:r>
            <a:r>
              <a:rPr lang="en-US" altLang="ko-KR" sz="2800" dirty="0" err="1"/>
              <a:t>ključnih</a:t>
            </a:r>
            <a:r>
              <a:rPr lang="en-US" altLang="ko-KR" sz="2800" dirty="0"/>
              <a:t> </a:t>
            </a:r>
            <a:r>
              <a:rPr lang="en-US" altLang="ko-KR" sz="2800" dirty="0" err="1"/>
              <a:t>funkcija</a:t>
            </a:r>
            <a:r>
              <a:rPr lang="en-US" altLang="ko-KR" sz="2800" dirty="0"/>
              <a:t> </a:t>
            </a:r>
            <a:r>
              <a:rPr lang="en-US" altLang="ko-KR" sz="2800" dirty="0" err="1"/>
              <a:t>zajednice</a:t>
            </a:r>
            <a:r>
              <a:rPr lang="en-US" altLang="ko-KR" sz="2800" dirty="0"/>
              <a:t>:</a:t>
            </a:r>
            <a:endParaRPr lang="ko-KR" altLang="en-US" sz="28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96819149"/>
              </p:ext>
            </p:extLst>
          </p:nvPr>
        </p:nvGraphicFramePr>
        <p:xfrm>
          <a:off x="1524000" y="9560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27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97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491880" y="2091331"/>
            <a:ext cx="5472608" cy="542078"/>
          </a:xfrm>
        </p:spPr>
        <p:txBody>
          <a:bodyPr/>
          <a:lstStyle/>
          <a:p>
            <a:pPr algn="ctr"/>
            <a:r>
              <a:rPr lang="sr-Latn-RS" altLang="ko-KR" dirty="0" smtClean="0"/>
              <a:t>Evropska povelja o lokalnoj samoupravi</a:t>
            </a:r>
            <a:endParaRPr lang="ko-KR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6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64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ame 6"/>
          <p:cNvSpPr/>
          <p:nvPr/>
        </p:nvSpPr>
        <p:spPr>
          <a:xfrm>
            <a:off x="1835696" y="483518"/>
            <a:ext cx="6480720" cy="3888432"/>
          </a:xfrm>
          <a:prstGeom prst="frame">
            <a:avLst>
              <a:gd name="adj1" fmla="val 185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51720" y="725336"/>
            <a:ext cx="6030844" cy="3430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10" name="TextBox 9"/>
          <p:cNvSpPr txBox="1"/>
          <p:nvPr/>
        </p:nvSpPr>
        <p:spPr>
          <a:xfrm>
            <a:off x="2051720" y="771550"/>
            <a:ext cx="60308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Prema Evropskoj povelji o lokalnoj samoupravi (Savet Evrope, 1985), najznačajnija konceptualna pitanja uređivanja lokalne samouprave su</a:t>
            </a:r>
            <a:r>
              <a:rPr lang="vi-VN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:</a:t>
            </a:r>
            <a:endParaRPr lang="sr-Latn-R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endParaRPr lang="vi-VN" altLang="ko-KR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ustavom </a:t>
            </a:r>
            <a:r>
              <a:rPr lang="vi-VN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zakonima utvrđeno pravo upravljanja određenom vrstom javnih poslova;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pravo </a:t>
            </a:r>
            <a:r>
              <a:rPr lang="vi-VN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osposobljenost lokalnih vlasti da, u granicama zakona, regulišu i rukovode određenim delom javnih poslova;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sopstvena </a:t>
            </a:r>
            <a:r>
              <a:rPr lang="vi-VN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odgovornost i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predstavnički </a:t>
            </a:r>
            <a:r>
              <a:rPr lang="vi-VN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organi izabrani na slobodnim izborima tajnim glasanjem na bazi neposrednog, opšteg, za sve jednakog biračkog prava. 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13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37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491880" y="2091331"/>
            <a:ext cx="5472608" cy="542078"/>
          </a:xfrm>
        </p:spPr>
        <p:txBody>
          <a:bodyPr/>
          <a:lstStyle/>
          <a:p>
            <a:pPr algn="ctr"/>
            <a:r>
              <a:rPr lang="sr-Latn-RS" altLang="ko-KR" dirty="0" smtClean="0"/>
              <a:t>Šta je socijalni rad u zajednici?</a:t>
            </a:r>
            <a:endParaRPr lang="ko-KR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6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2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1"/>
          <p:cNvSpPr/>
          <p:nvPr/>
        </p:nvSpPr>
        <p:spPr>
          <a:xfrm>
            <a:off x="720027" y="1580694"/>
            <a:ext cx="2140695" cy="2181044"/>
          </a:xfrm>
          <a:prstGeom prst="triangl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Isosceles Triangle 12"/>
          <p:cNvSpPr/>
          <p:nvPr/>
        </p:nvSpPr>
        <p:spPr>
          <a:xfrm rot="10800000">
            <a:off x="3500144" y="1529490"/>
            <a:ext cx="2140695" cy="2181044"/>
          </a:xfrm>
          <a:prstGeom prst="triangl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Isosceles Triangle 14"/>
          <p:cNvSpPr/>
          <p:nvPr/>
        </p:nvSpPr>
        <p:spPr>
          <a:xfrm>
            <a:off x="6286704" y="1580694"/>
            <a:ext cx="2140695" cy="2181044"/>
          </a:xfrm>
          <a:prstGeom prst="triangl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932675" y="2934692"/>
            <a:ext cx="17154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otkrivanju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i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definisanju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potreba</a:t>
            </a:r>
            <a:endParaRPr lang="en-US" altLang="ko-KR" sz="1600" b="1" dirty="0">
              <a:solidFill>
                <a:schemeClr val="bg1"/>
              </a:solidFill>
              <a:cs typeface="Arial" pitchFamily="34" charset="0"/>
            </a:endParaRPr>
          </a:p>
          <a:p>
            <a:pPr algn="ctr"/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12792" y="1647005"/>
            <a:ext cx="1715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preventivnom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delovanju</a:t>
            </a:r>
            <a:endParaRPr lang="en-US" altLang="ko-KR" sz="1600" b="1" dirty="0">
              <a:solidFill>
                <a:schemeClr val="bg1"/>
              </a:solidFill>
              <a:cs typeface="Arial" pitchFamily="34" charset="0"/>
            </a:endParaRPr>
          </a:p>
          <a:p>
            <a:pPr algn="ctr"/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99352" y="2934692"/>
            <a:ext cx="1715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err="1" smtClean="0">
                <a:solidFill>
                  <a:schemeClr val="bg1"/>
                </a:solidFill>
                <a:cs typeface="Arial" pitchFamily="34" charset="0"/>
              </a:rPr>
              <a:t>prepoznavanju</a:t>
            </a:r>
            <a:r>
              <a:rPr lang="en-US" altLang="ko-KR" sz="16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dostupnih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resursa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720027" y="283052"/>
            <a:ext cx="7956430" cy="77653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pl-PL" altLang="ko-KR" sz="3200" dirty="0" smtClean="0">
                <a:solidFill>
                  <a:schemeClr val="accent1"/>
                </a:solidFill>
              </a:rPr>
              <a:t>Socijalni rad u lokalnoj zajednici usmerava se ka: </a:t>
            </a:r>
            <a:endParaRPr lang="ko-KR" altLang="en-US" sz="3200" dirty="0"/>
          </a:p>
        </p:txBody>
      </p:sp>
      <p:sp>
        <p:nvSpPr>
          <p:cNvPr id="37" name="Oval 36"/>
          <p:cNvSpPr/>
          <p:nvPr/>
        </p:nvSpPr>
        <p:spPr>
          <a:xfrm>
            <a:off x="1448212" y="2132851"/>
            <a:ext cx="684326" cy="6843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r-Latn-RS" altLang="ko-KR" dirty="0" smtClean="0"/>
              <a:t>1.</a:t>
            </a:r>
            <a:endParaRPr lang="ko-KR" altLang="en-US" dirty="0"/>
          </a:p>
        </p:txBody>
      </p:sp>
      <p:sp>
        <p:nvSpPr>
          <p:cNvPr id="38" name="Oval 37"/>
          <p:cNvSpPr/>
          <p:nvPr/>
        </p:nvSpPr>
        <p:spPr>
          <a:xfrm>
            <a:off x="4229837" y="2478002"/>
            <a:ext cx="684326" cy="6843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r-Latn-RS" altLang="ko-KR" dirty="0" smtClean="0"/>
              <a:t>2.</a:t>
            </a:r>
            <a:endParaRPr lang="ko-KR" altLang="en-US" dirty="0"/>
          </a:p>
        </p:txBody>
      </p:sp>
      <p:sp>
        <p:nvSpPr>
          <p:cNvPr id="39" name="Oval 38"/>
          <p:cNvSpPr/>
          <p:nvPr/>
        </p:nvSpPr>
        <p:spPr>
          <a:xfrm>
            <a:off x="7014889" y="2104718"/>
            <a:ext cx="684326" cy="6843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r-Latn-RS" altLang="ko-KR" dirty="0"/>
              <a:t>3</a:t>
            </a:r>
            <a:r>
              <a:rPr lang="sr-Latn-RS" altLang="ko-KR" dirty="0" smtClean="0"/>
              <a:t>.</a:t>
            </a:r>
            <a:endParaRPr lang="ko-KR" altLang="en-US" dirty="0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41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35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491880" y="2091331"/>
            <a:ext cx="5472608" cy="542078"/>
          </a:xfrm>
        </p:spPr>
        <p:txBody>
          <a:bodyPr/>
          <a:lstStyle/>
          <a:p>
            <a:pPr algn="ctr"/>
            <a:r>
              <a:rPr lang="pl-PL" altLang="ko-KR" dirty="0"/>
              <a:t>Opšti ciljevi socijalnog rada u </a:t>
            </a:r>
            <a:r>
              <a:rPr lang="pl-PL" altLang="ko-KR" dirty="0" smtClean="0"/>
              <a:t>zajednici</a:t>
            </a:r>
            <a:endParaRPr lang="ko-KR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6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53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0538"/>
            <a:ext cx="9144000" cy="776530"/>
          </a:xfrm>
        </p:spPr>
        <p:txBody>
          <a:bodyPr/>
          <a:lstStyle/>
          <a:p>
            <a:r>
              <a:rPr lang="pl-PL" altLang="ko-KR" sz="2800" dirty="0">
                <a:solidFill>
                  <a:schemeClr val="accent1"/>
                </a:solidFill>
              </a:rPr>
              <a:t>Opšti ciljevi socijalnog rada u zajednici su: </a:t>
            </a:r>
            <a:endParaRPr lang="ko-KR" altLang="en-US" sz="2800" dirty="0"/>
          </a:p>
        </p:txBody>
      </p:sp>
      <p:sp>
        <p:nvSpPr>
          <p:cNvPr id="47" name="Block Arc 46"/>
          <p:cNvSpPr/>
          <p:nvPr/>
        </p:nvSpPr>
        <p:spPr>
          <a:xfrm>
            <a:off x="5086108" y="1544961"/>
            <a:ext cx="3504327" cy="3504327"/>
          </a:xfrm>
          <a:prstGeom prst="blockArc">
            <a:avLst>
              <a:gd name="adj1" fmla="val 10800000"/>
              <a:gd name="adj2" fmla="val 21559014"/>
              <a:gd name="adj3" fmla="val 1465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6561647" y="1298975"/>
            <a:ext cx="531721" cy="5317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9" name="Oval 48"/>
          <p:cNvSpPr/>
          <p:nvPr/>
        </p:nvSpPr>
        <p:spPr>
          <a:xfrm>
            <a:off x="4805840" y="3075806"/>
            <a:ext cx="531721" cy="5317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0" name="Oval 49"/>
          <p:cNvSpPr/>
          <p:nvPr/>
        </p:nvSpPr>
        <p:spPr>
          <a:xfrm>
            <a:off x="8288751" y="3018243"/>
            <a:ext cx="531721" cy="5317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1" name="Oval 50"/>
          <p:cNvSpPr/>
          <p:nvPr/>
        </p:nvSpPr>
        <p:spPr>
          <a:xfrm>
            <a:off x="7851789" y="1896013"/>
            <a:ext cx="531721" cy="5317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2" name="Oval 51"/>
          <p:cNvSpPr/>
          <p:nvPr/>
        </p:nvSpPr>
        <p:spPr>
          <a:xfrm>
            <a:off x="5271252" y="1896013"/>
            <a:ext cx="531721" cy="5317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3" name="TextBox 62"/>
          <p:cNvSpPr txBox="1"/>
          <p:nvPr/>
        </p:nvSpPr>
        <p:spPr>
          <a:xfrm>
            <a:off x="711318" y="863771"/>
            <a:ext cx="4004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podsticanje boljeg i osmišljenog razvoja zajednice i organizacije zajednice u celini;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11318" y="2346322"/>
            <a:ext cx="40046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uspešnije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korišćenje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snaga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zajednice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izvora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11318" y="3610885"/>
            <a:ext cx="4004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ostvarivanje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preventivnog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pristupa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blagovremenog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efikasnog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zadovoljavanja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potreba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rešavanja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socijalnih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problema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11318" y="1511843"/>
            <a:ext cx="4004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valjano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organizovanje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zajednice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u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cilju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uspešnijeg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ostvarivanja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njenih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socijalnozaštitnih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funkcij</a:t>
            </a:r>
            <a:r>
              <a:rPr lang="sr-Latn-R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;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711318" y="2953744"/>
            <a:ext cx="3918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uspostavljanje </a:t>
            </a:r>
            <a:r>
              <a:rPr lang="vi-VN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direktne veze između uzroka i posledica ugroženosti henidikepiranosti i socijalnih problema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251520" y="791763"/>
            <a:ext cx="531721" cy="5317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1" name="Oval 80"/>
          <p:cNvSpPr/>
          <p:nvPr/>
        </p:nvSpPr>
        <p:spPr>
          <a:xfrm>
            <a:off x="251520" y="1496022"/>
            <a:ext cx="531721" cy="5317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3" name="Oval 82"/>
          <p:cNvSpPr/>
          <p:nvPr/>
        </p:nvSpPr>
        <p:spPr>
          <a:xfrm>
            <a:off x="251520" y="2214844"/>
            <a:ext cx="531721" cy="5317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5" name="Oval 84"/>
          <p:cNvSpPr/>
          <p:nvPr/>
        </p:nvSpPr>
        <p:spPr>
          <a:xfrm>
            <a:off x="251520" y="2924682"/>
            <a:ext cx="531721" cy="5317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7" name="Oval 86"/>
          <p:cNvSpPr/>
          <p:nvPr/>
        </p:nvSpPr>
        <p:spPr>
          <a:xfrm>
            <a:off x="251520" y="3627836"/>
            <a:ext cx="531721" cy="5317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89" name="Picture 8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90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251605" y="4364498"/>
            <a:ext cx="531721" cy="5317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2" name="TextBox 91"/>
          <p:cNvSpPr txBox="1"/>
          <p:nvPr/>
        </p:nvSpPr>
        <p:spPr>
          <a:xfrm>
            <a:off x="711318" y="4299942"/>
            <a:ext cx="4004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mobilizacija </a:t>
            </a:r>
            <a:r>
              <a:rPr lang="vi-VN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građana, dobrovoljnih organizacija i svih formalnih i neformalnih struktura zajednice u ostvarivanju socijalnih ciljeva i funkcija zajednice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112" y="2375051"/>
            <a:ext cx="2664731" cy="1035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01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ame 6"/>
          <p:cNvSpPr/>
          <p:nvPr/>
        </p:nvSpPr>
        <p:spPr>
          <a:xfrm>
            <a:off x="1835696" y="483518"/>
            <a:ext cx="6480720" cy="3888432"/>
          </a:xfrm>
          <a:prstGeom prst="frame">
            <a:avLst>
              <a:gd name="adj1" fmla="val 185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51720" y="725336"/>
            <a:ext cx="6030844" cy="3430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10" name="TextBox 9"/>
          <p:cNvSpPr txBox="1"/>
          <p:nvPr/>
        </p:nvSpPr>
        <p:spPr>
          <a:xfrm>
            <a:off x="2051720" y="771550"/>
            <a:ext cx="60308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Nezaobilazni principi socijalnog rada u zajednici su i</a:t>
            </a:r>
            <a:r>
              <a:rPr lang="vi-VN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:</a:t>
            </a:r>
            <a:endParaRPr lang="sr-Latn-RS" altLang="ko-KR" sz="2400" b="1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endParaRPr lang="sr-Latn-RS" altLang="ko-KR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vi-VN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vi-VN" altLang="ko-KR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interdisciplinarnost</a:t>
            </a:r>
            <a:r>
              <a:rPr lang="vi-VN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;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međuresorska </a:t>
            </a:r>
            <a:r>
              <a:rPr lang="vi-VN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saradnja,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međuinstitucionalna </a:t>
            </a:r>
            <a:r>
              <a:rPr lang="vi-VN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opšta saradnja,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aktivna </a:t>
            </a:r>
            <a:r>
              <a:rPr lang="vi-VN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participacija građana-korisnika;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kreativnost</a:t>
            </a:r>
            <a:r>
              <a:rPr lang="vi-VN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;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uzajamna </a:t>
            </a:r>
            <a:r>
              <a:rPr lang="vi-VN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odgovornost;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transparentnost </a:t>
            </a:r>
            <a:r>
              <a:rPr lang="sr-Latn-R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; </a:t>
            </a:r>
            <a:r>
              <a:rPr lang="vi-VN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itd</a:t>
            </a:r>
            <a:r>
              <a:rPr lang="vi-VN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13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8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53"/>
          <p:cNvSpPr>
            <a:spLocks noGrp="1"/>
          </p:cNvSpPr>
          <p:nvPr>
            <p:ph type="title" idx="4294967295"/>
          </p:nvPr>
        </p:nvSpPr>
        <p:spPr>
          <a:xfrm>
            <a:off x="1763688" y="25735"/>
            <a:ext cx="7380312" cy="776530"/>
          </a:xfrm>
          <a:prstGeom prst="rect">
            <a:avLst/>
          </a:prstGeom>
        </p:spPr>
        <p:txBody>
          <a:bodyPr/>
          <a:lstStyle/>
          <a:p>
            <a:r>
              <a:rPr lang="sr-Latn-RS" altLang="ko-KR" dirty="0" smtClean="0">
                <a:solidFill>
                  <a:schemeClr val="bg1"/>
                </a:solidFill>
              </a:rPr>
              <a:t>Sadržaj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56" name="AutoShape 92"/>
          <p:cNvSpPr>
            <a:spLocks noChangeArrowheads="1"/>
          </p:cNvSpPr>
          <p:nvPr/>
        </p:nvSpPr>
        <p:spPr bwMode="auto">
          <a:xfrm flipH="1">
            <a:off x="2209207" y="889584"/>
            <a:ext cx="490585" cy="386022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altLang="ko-KR" sz="2800" dirty="0" smtClean="0">
                <a:solidFill>
                  <a:schemeClr val="bg1"/>
                </a:solidFill>
              </a:rPr>
              <a:t>1.</a:t>
            </a:r>
            <a:endParaRPr kumimoji="0"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61" name="AutoShape 92"/>
          <p:cNvSpPr>
            <a:spLocks noChangeArrowheads="1"/>
          </p:cNvSpPr>
          <p:nvPr/>
        </p:nvSpPr>
        <p:spPr bwMode="auto">
          <a:xfrm flipH="1">
            <a:off x="3059832" y="893217"/>
            <a:ext cx="5278694" cy="382389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" name="TextBox 10"/>
          <p:cNvSpPr txBox="1"/>
          <p:nvPr/>
        </p:nvSpPr>
        <p:spPr bwMode="auto">
          <a:xfrm>
            <a:off x="3059832" y="921802"/>
            <a:ext cx="4997795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altLang="ko-KR" sz="1400" b="1" dirty="0" smtClean="0">
                <a:solidFill>
                  <a:schemeClr val="bg1"/>
                </a:solidFill>
                <a:cs typeface="Arial" pitchFamily="34" charset="0"/>
              </a:rPr>
              <a:t>Šta je zajednica?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AutoShape 92"/>
          <p:cNvSpPr>
            <a:spLocks noChangeArrowheads="1"/>
          </p:cNvSpPr>
          <p:nvPr/>
        </p:nvSpPr>
        <p:spPr bwMode="auto">
          <a:xfrm flipH="1">
            <a:off x="2209205" y="1923678"/>
            <a:ext cx="490585" cy="386022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altLang="ko-KR" sz="2800" dirty="0" smtClean="0">
                <a:solidFill>
                  <a:schemeClr val="bg1"/>
                </a:solidFill>
              </a:rPr>
              <a:t>3.</a:t>
            </a:r>
            <a:endParaRPr kumimoji="0"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24" name="AutoShape 92"/>
          <p:cNvSpPr>
            <a:spLocks noChangeArrowheads="1"/>
          </p:cNvSpPr>
          <p:nvPr/>
        </p:nvSpPr>
        <p:spPr bwMode="auto">
          <a:xfrm flipH="1">
            <a:off x="2209204" y="1407146"/>
            <a:ext cx="490585" cy="386022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altLang="ko-KR" sz="2800" dirty="0" smtClean="0">
                <a:solidFill>
                  <a:schemeClr val="bg1"/>
                </a:solidFill>
              </a:rPr>
              <a:t>2.</a:t>
            </a:r>
            <a:endParaRPr kumimoji="0"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25" name="AutoShape 92"/>
          <p:cNvSpPr>
            <a:spLocks noChangeArrowheads="1"/>
          </p:cNvSpPr>
          <p:nvPr/>
        </p:nvSpPr>
        <p:spPr bwMode="auto">
          <a:xfrm flipH="1">
            <a:off x="3059832" y="1397273"/>
            <a:ext cx="5278694" cy="382389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10"/>
          <p:cNvSpPr txBox="1"/>
          <p:nvPr/>
        </p:nvSpPr>
        <p:spPr bwMode="auto">
          <a:xfrm>
            <a:off x="3059832" y="1445603"/>
            <a:ext cx="4997795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altLang="ko-KR" sz="1400" b="1" dirty="0" smtClean="0">
                <a:solidFill>
                  <a:schemeClr val="bg1"/>
                </a:solidFill>
                <a:cs typeface="Arial" pitchFamily="34" charset="0"/>
              </a:rPr>
              <a:t>Tipologija lokalnih zajednica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AutoShape 92"/>
          <p:cNvSpPr>
            <a:spLocks noChangeArrowheads="1"/>
          </p:cNvSpPr>
          <p:nvPr/>
        </p:nvSpPr>
        <p:spPr bwMode="auto">
          <a:xfrm flipH="1">
            <a:off x="2209207" y="4443958"/>
            <a:ext cx="490585" cy="386022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altLang="ko-KR" sz="2800" dirty="0" smtClean="0">
                <a:solidFill>
                  <a:schemeClr val="bg1"/>
                </a:solidFill>
              </a:rPr>
              <a:t>8.</a:t>
            </a:r>
            <a:endParaRPr kumimoji="0"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29" name="AutoShape 92"/>
          <p:cNvSpPr>
            <a:spLocks noChangeArrowheads="1"/>
          </p:cNvSpPr>
          <p:nvPr/>
        </p:nvSpPr>
        <p:spPr bwMode="auto">
          <a:xfrm flipH="1">
            <a:off x="2226421" y="2427734"/>
            <a:ext cx="490585" cy="386022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altLang="ko-KR" sz="2800" dirty="0" smtClean="0">
                <a:solidFill>
                  <a:schemeClr val="bg1"/>
                </a:solidFill>
              </a:rPr>
              <a:t>4.</a:t>
            </a:r>
            <a:endParaRPr kumimoji="0"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30" name="AutoShape 92"/>
          <p:cNvSpPr>
            <a:spLocks noChangeArrowheads="1"/>
          </p:cNvSpPr>
          <p:nvPr/>
        </p:nvSpPr>
        <p:spPr bwMode="auto">
          <a:xfrm flipH="1">
            <a:off x="2226420" y="2931790"/>
            <a:ext cx="490585" cy="386022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altLang="ko-KR" sz="2800" dirty="0" smtClean="0">
                <a:solidFill>
                  <a:schemeClr val="bg1"/>
                </a:solidFill>
              </a:rPr>
              <a:t>5.</a:t>
            </a:r>
            <a:endParaRPr kumimoji="0"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31" name="AutoShape 92"/>
          <p:cNvSpPr>
            <a:spLocks noChangeArrowheads="1"/>
          </p:cNvSpPr>
          <p:nvPr/>
        </p:nvSpPr>
        <p:spPr bwMode="auto">
          <a:xfrm flipH="1">
            <a:off x="2212826" y="3435846"/>
            <a:ext cx="490585" cy="386022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altLang="ko-KR" sz="2800" dirty="0" smtClean="0">
                <a:solidFill>
                  <a:schemeClr val="bg1"/>
                </a:solidFill>
              </a:rPr>
              <a:t>6.</a:t>
            </a:r>
            <a:endParaRPr kumimoji="0"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32" name="AutoShape 92"/>
          <p:cNvSpPr>
            <a:spLocks noChangeArrowheads="1"/>
          </p:cNvSpPr>
          <p:nvPr/>
        </p:nvSpPr>
        <p:spPr bwMode="auto">
          <a:xfrm flipH="1">
            <a:off x="2209203" y="3939902"/>
            <a:ext cx="490585" cy="386022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RS" altLang="ko-KR" sz="2800" dirty="0" smtClean="0">
                <a:solidFill>
                  <a:schemeClr val="bg1"/>
                </a:solidFill>
              </a:rPr>
              <a:t>7.</a:t>
            </a:r>
            <a:endParaRPr kumimoji="0"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33" name="AutoShape 92"/>
          <p:cNvSpPr>
            <a:spLocks noChangeArrowheads="1"/>
          </p:cNvSpPr>
          <p:nvPr/>
        </p:nvSpPr>
        <p:spPr bwMode="auto">
          <a:xfrm flipH="1">
            <a:off x="3037722" y="1923678"/>
            <a:ext cx="5278694" cy="382389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AutoShape 92"/>
          <p:cNvSpPr>
            <a:spLocks noChangeArrowheads="1"/>
          </p:cNvSpPr>
          <p:nvPr/>
        </p:nvSpPr>
        <p:spPr bwMode="auto">
          <a:xfrm flipH="1">
            <a:off x="3059832" y="2427734"/>
            <a:ext cx="5278694" cy="382389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AutoShape 92"/>
          <p:cNvSpPr>
            <a:spLocks noChangeArrowheads="1"/>
          </p:cNvSpPr>
          <p:nvPr/>
        </p:nvSpPr>
        <p:spPr bwMode="auto">
          <a:xfrm flipH="1">
            <a:off x="3037722" y="2931790"/>
            <a:ext cx="5278694" cy="382389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" name="TextBox 10"/>
          <p:cNvSpPr txBox="1"/>
          <p:nvPr/>
        </p:nvSpPr>
        <p:spPr bwMode="auto">
          <a:xfrm>
            <a:off x="3059832" y="2002282"/>
            <a:ext cx="4824536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altLang="ko-KR" sz="1400" b="1" dirty="0" smtClean="0">
                <a:solidFill>
                  <a:schemeClr val="bg1"/>
                </a:solidFill>
                <a:cs typeface="Arial" pitchFamily="34" charset="0"/>
              </a:rPr>
              <a:t>Pojmovno određenje lokalne samouprave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6" name="TextBox 10"/>
          <p:cNvSpPr txBox="1"/>
          <p:nvPr/>
        </p:nvSpPr>
        <p:spPr bwMode="auto">
          <a:xfrm>
            <a:off x="3059832" y="2499742"/>
            <a:ext cx="4847632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altLang="ko-KR" sz="1400" b="1" dirty="0" smtClean="0">
                <a:solidFill>
                  <a:schemeClr val="bg1"/>
                </a:solidFill>
                <a:cs typeface="Arial" pitchFamily="34" charset="0"/>
              </a:rPr>
              <a:t>Funkcije lokalne samouprave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TextBox 10"/>
          <p:cNvSpPr txBox="1"/>
          <p:nvPr/>
        </p:nvSpPr>
        <p:spPr bwMode="auto">
          <a:xfrm>
            <a:off x="3059832" y="2984053"/>
            <a:ext cx="4847632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altLang="ko-KR" sz="1400" b="1" dirty="0" smtClean="0">
                <a:solidFill>
                  <a:schemeClr val="bg1"/>
                </a:solidFill>
                <a:cs typeface="Arial" pitchFamily="34" charset="0"/>
              </a:rPr>
              <a:t>Evropska povelja o lokalnoj samoupravi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" name="AutoShape 92"/>
          <p:cNvSpPr>
            <a:spLocks noChangeArrowheads="1"/>
          </p:cNvSpPr>
          <p:nvPr/>
        </p:nvSpPr>
        <p:spPr bwMode="auto">
          <a:xfrm flipH="1">
            <a:off x="3026939" y="3435846"/>
            <a:ext cx="5278694" cy="382389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10"/>
          <p:cNvSpPr txBox="1"/>
          <p:nvPr/>
        </p:nvSpPr>
        <p:spPr bwMode="auto">
          <a:xfrm>
            <a:off x="3036736" y="3488109"/>
            <a:ext cx="4847632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altLang="ko-KR" sz="1400" b="1" dirty="0" smtClean="0">
                <a:solidFill>
                  <a:schemeClr val="bg1"/>
                </a:solidFill>
                <a:cs typeface="Arial" pitchFamily="34" charset="0"/>
              </a:rPr>
              <a:t>Šta je socijalni rad u zajednici?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9" name="AutoShape 92"/>
          <p:cNvSpPr>
            <a:spLocks noChangeArrowheads="1"/>
          </p:cNvSpPr>
          <p:nvPr/>
        </p:nvSpPr>
        <p:spPr bwMode="auto">
          <a:xfrm flipH="1">
            <a:off x="3026939" y="3939902"/>
            <a:ext cx="5278694" cy="382389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AutoShape 92"/>
          <p:cNvSpPr>
            <a:spLocks noChangeArrowheads="1"/>
          </p:cNvSpPr>
          <p:nvPr/>
        </p:nvSpPr>
        <p:spPr bwMode="auto">
          <a:xfrm flipH="1">
            <a:off x="2999806" y="4443958"/>
            <a:ext cx="5278694" cy="382389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10"/>
          <p:cNvSpPr txBox="1"/>
          <p:nvPr/>
        </p:nvSpPr>
        <p:spPr bwMode="auto">
          <a:xfrm>
            <a:off x="3059832" y="3992165"/>
            <a:ext cx="4847632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altLang="ko-KR" sz="1400" b="1" dirty="0" smtClean="0">
                <a:solidFill>
                  <a:schemeClr val="bg1"/>
                </a:solidFill>
                <a:cs typeface="Arial" pitchFamily="34" charset="0"/>
              </a:rPr>
              <a:t>Opšti ciljevi socijalnog rada u zajednici?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" name="TextBox 10"/>
          <p:cNvSpPr txBox="1"/>
          <p:nvPr/>
        </p:nvSpPr>
        <p:spPr bwMode="auto">
          <a:xfrm>
            <a:off x="2987824" y="4496221"/>
            <a:ext cx="5290676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altLang="ko-KR" sz="1200" b="1" dirty="0" smtClean="0">
                <a:solidFill>
                  <a:schemeClr val="bg1"/>
                </a:solidFill>
                <a:cs typeface="Arial" pitchFamily="34" charset="0"/>
              </a:rPr>
              <a:t>Kako socijalni rad u zajednici može da se primenjuje u okviru škole?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46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7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203848" y="1851670"/>
            <a:ext cx="5760640" cy="542078"/>
          </a:xfrm>
        </p:spPr>
        <p:txBody>
          <a:bodyPr/>
          <a:lstStyle/>
          <a:p>
            <a:pPr algn="ctr"/>
            <a:r>
              <a:rPr lang="pl-PL" altLang="ko-KR" sz="3200" dirty="0"/>
              <a:t>Kako socijalni rad u zajednici može da se primenjuje u okviru škole?</a:t>
            </a:r>
            <a:endParaRPr lang="ko-KR" alt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6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61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ame 6"/>
          <p:cNvSpPr/>
          <p:nvPr/>
        </p:nvSpPr>
        <p:spPr>
          <a:xfrm>
            <a:off x="1835696" y="483518"/>
            <a:ext cx="6480720" cy="3888432"/>
          </a:xfrm>
          <a:prstGeom prst="frame">
            <a:avLst>
              <a:gd name="adj1" fmla="val 185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51720" y="725336"/>
            <a:ext cx="6030844" cy="3430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10" name="TextBox 9"/>
          <p:cNvSpPr txBox="1"/>
          <p:nvPr/>
        </p:nvSpPr>
        <p:spPr>
          <a:xfrm>
            <a:off x="2051720" y="831359"/>
            <a:ext cx="60308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 bi se primenio socijalni rad u zajednici, neophodno je da socijalni radnik ima ideju o aktivnosti, novini ili promeni koju namerava da pokrene (pretplaniranje, prioriteti). Sledi, zatim, operacionalizacija ideje (planiranje, ciljevi, metode, vreme, sredstva, indikatori). Kada se ideja operacionalizuje, predstavlja se u školi (stručna služba, rukovodstvo, organi, roditelji - do dobijanja načelne saglasnosti od svih relevantnih faktora u školi). Operacionalizovana ideja, za koju je dobijena saglasnost u školi, uobličava se u idejni projekat i ulazi u fazu predstavljanja u zajednici, u kojoj treba da se dobije načelna saglasnost i da se postigne dogovor o proceduri usvajanja. Nova faza iza ove je izrada projekta koji se usvaja u školi, a zatim u zajednici. Na putu od ideje do usvojenog projekta, u svakoj fazi moguće je ideju dopunjavati i menjati predlozima učesnika u proceduri predstavljanja i artikulacije u konkretnu aktivnost. </a:t>
            </a:r>
            <a:endParaRPr lang="vi-VN" altLang="ko-KR" sz="11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13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939902"/>
            <a:ext cx="7776864" cy="906213"/>
          </a:xfrm>
          <a:prstGeom prst="rect">
            <a:avLst/>
          </a:prstGeom>
        </p:spPr>
        <p:txBody>
          <a:bodyPr/>
          <a:lstStyle/>
          <a:p>
            <a:r>
              <a:rPr lang="en-US" altLang="ko-KR" sz="1600" dirty="0" err="1"/>
              <a:t>Za</a:t>
            </a:r>
            <a:r>
              <a:rPr lang="en-US" altLang="ko-KR" sz="1600" dirty="0"/>
              <a:t> </a:t>
            </a:r>
            <a:r>
              <a:rPr lang="en-US" altLang="ko-KR" sz="1600" dirty="0" err="1"/>
              <a:t>sve</a:t>
            </a:r>
            <a:r>
              <a:rPr lang="en-US" altLang="ko-KR" sz="1600" dirty="0"/>
              <a:t> </a:t>
            </a:r>
            <a:r>
              <a:rPr lang="en-US" altLang="ko-KR" sz="1600" dirty="0" err="1"/>
              <a:t>dodatne</a:t>
            </a:r>
            <a:r>
              <a:rPr lang="en-US" altLang="ko-KR" sz="1600" dirty="0"/>
              <a:t> </a:t>
            </a:r>
            <a:r>
              <a:rPr lang="en-US" altLang="ko-KR" sz="1600" dirty="0" err="1"/>
              <a:t>informacije</a:t>
            </a:r>
            <a:r>
              <a:rPr lang="en-US" altLang="ko-KR" sz="1600" dirty="0"/>
              <a:t> </a:t>
            </a:r>
            <a:r>
              <a:rPr lang="en-US" altLang="ko-KR" sz="1600" dirty="0" err="1"/>
              <a:t>možete</a:t>
            </a:r>
            <a:r>
              <a:rPr lang="en-US" altLang="ko-KR" sz="1600" dirty="0"/>
              <a:t> </a:t>
            </a:r>
            <a:r>
              <a:rPr lang="en-US" altLang="ko-KR" sz="1600" dirty="0" err="1"/>
              <a:t>nas</a:t>
            </a:r>
            <a:r>
              <a:rPr lang="en-US" altLang="ko-KR" sz="1600" dirty="0"/>
              <a:t> </a:t>
            </a:r>
            <a:r>
              <a:rPr lang="en-US" altLang="ko-KR" sz="1600" dirty="0" err="1"/>
              <a:t>kontaktirati</a:t>
            </a:r>
            <a:r>
              <a:rPr lang="en-US" altLang="ko-KR" sz="1600" dirty="0"/>
              <a:t> </a:t>
            </a:r>
            <a:r>
              <a:rPr lang="en-US" altLang="ko-KR" sz="1600" dirty="0" err="1"/>
              <a:t>putem</a:t>
            </a:r>
            <a:r>
              <a:rPr lang="en-US" altLang="ko-KR" sz="1600" dirty="0"/>
              <a:t> email-a:</a:t>
            </a:r>
            <a:br>
              <a:rPr lang="en-US" altLang="ko-KR" sz="1600" dirty="0"/>
            </a:br>
            <a:r>
              <a:rPr lang="en-US" altLang="ko-KR" sz="1600" dirty="0"/>
              <a:t/>
            </a:r>
            <a:br>
              <a:rPr lang="en-US" altLang="ko-KR" sz="1600" dirty="0"/>
            </a:br>
            <a:r>
              <a:rPr lang="en-US" altLang="ko-KR" sz="1600" dirty="0"/>
              <a:t>Prof. </a:t>
            </a:r>
            <a:r>
              <a:rPr lang="en-US" altLang="ko-KR" sz="1600" dirty="0" err="1"/>
              <a:t>dr</a:t>
            </a:r>
            <a:r>
              <a:rPr lang="en-US" altLang="ko-KR" sz="1600" dirty="0"/>
              <a:t> Ana </a:t>
            </a:r>
            <a:r>
              <a:rPr lang="en-US" altLang="ko-KR" sz="1600" dirty="0" err="1"/>
              <a:t>Čekerevac</a:t>
            </a:r>
            <a:r>
              <a:rPr lang="en-US" altLang="ko-KR" sz="1600" dirty="0"/>
              <a:t>: ana.cekerevac@fpn.bg.ac.rs </a:t>
            </a:r>
            <a:br>
              <a:rPr lang="en-US" altLang="ko-KR" sz="1600" dirty="0"/>
            </a:br>
            <a:r>
              <a:rPr lang="en-US" altLang="ko-KR" sz="1600" dirty="0"/>
              <a:t>MA </a:t>
            </a:r>
            <a:r>
              <a:rPr lang="en-US" altLang="ko-KR" sz="1600" dirty="0" err="1"/>
              <a:t>Danijela</a:t>
            </a:r>
            <a:r>
              <a:rPr lang="en-US" altLang="ko-KR" sz="1600" dirty="0"/>
              <a:t> </a:t>
            </a:r>
            <a:r>
              <a:rPr lang="en-US" altLang="ko-KR" sz="1600" dirty="0" err="1"/>
              <a:t>Pavlović</a:t>
            </a:r>
            <a:r>
              <a:rPr lang="en-US" altLang="ko-KR" sz="1600" dirty="0"/>
              <a:t>: danijelapavlovicfpn@gmail.com</a:t>
            </a:r>
          </a:p>
        </p:txBody>
      </p:sp>
    </p:spTree>
    <p:extLst>
      <p:ext uri="{BB962C8B-B14F-4D97-AF65-F5344CB8AC3E}">
        <p14:creationId xmlns:p14="http://schemas.microsoft.com/office/powerpoint/2010/main" val="41921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11960" y="1650162"/>
            <a:ext cx="46179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Početkom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dvadesetih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tridesetih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godina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20.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veka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pojavile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se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prve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posebne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studije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o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socijalnom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radu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u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zajednici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nakon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kojih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je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taj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metodološki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koncept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dobio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kroz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preporuke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Kongresa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Udruženja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socijalnih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radnika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Amerike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i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formalnu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podršku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 se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legitmno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primenjuje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u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praksi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93" r="21893"/>
          <a:stretch>
            <a:fillRect/>
          </a:stretch>
        </p:blipFill>
        <p:spPr>
          <a:xfrm>
            <a:off x="1547664" y="1303724"/>
            <a:ext cx="2520280" cy="252028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6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86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ko-KR" dirty="0" smtClean="0"/>
              <a:t>Šta je zajednica?</a:t>
            </a:r>
            <a:endParaRPr lang="ko-KR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6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00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3"/>
          <p:cNvSpPr txBox="1">
            <a:spLocks/>
          </p:cNvSpPr>
          <p:nvPr/>
        </p:nvSpPr>
        <p:spPr>
          <a:xfrm>
            <a:off x="2555776" y="195486"/>
            <a:ext cx="6588224" cy="1110382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sr-Latn-R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Konstitutivni elementi zajednice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36304" y="1886510"/>
            <a:ext cx="6156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vi-VN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Prostor lokalne zajednice definiše se administrativnim </a:t>
            </a:r>
            <a:r>
              <a:rPr lang="vi-VN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putem</a:t>
            </a:r>
            <a:r>
              <a:rPr lang="sr-Latn-R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sr-Latn-RS" dirty="0" smtClean="0"/>
              <a:t>Ljude </a:t>
            </a:r>
            <a:r>
              <a:rPr lang="sr-Latn-RS" dirty="0"/>
              <a:t>u zajednicu (lokalnu) vežu potrebe i način njihovog zadovoljavanja</a:t>
            </a:r>
            <a:r>
              <a:rPr lang="sr-Latn-RS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sr-Latn-RS" dirty="0"/>
              <a:t>O</a:t>
            </a:r>
            <a:r>
              <a:rPr lang="sr-Latn-RS" dirty="0" smtClean="0"/>
              <a:t>blik </a:t>
            </a:r>
            <a:r>
              <a:rPr lang="sr-Latn-RS" dirty="0"/>
              <a:t>organizacionog i političkog delovanja. 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" name="Rounded Rectangle 5"/>
          <p:cNvSpPr/>
          <p:nvPr/>
        </p:nvSpPr>
        <p:spPr>
          <a:xfrm flipH="1">
            <a:off x="714250" y="928955"/>
            <a:ext cx="1134758" cy="93610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EB856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960260"/>
            <a:ext cx="255577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 socijalnom radu, kada se govori o metodu rada u zajednici, misli se na uže zajednice, odnosno lokalne zajednice koje se u sociološkom smislu shvataju kao opšti pojam kojim se označava društvena grupa koja živi na određenom prostoru i čiji su članovi povezani zajedničkim potrebama i aktivnostima radi zadovoljavanja tih potreba. 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17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16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9" y="355060"/>
            <a:ext cx="7848872" cy="776530"/>
          </a:xfrm>
        </p:spPr>
        <p:txBody>
          <a:bodyPr/>
          <a:lstStyle/>
          <a:p>
            <a:r>
              <a:rPr lang="en-US" altLang="ko-KR" sz="2800" dirty="0" err="1" smtClean="0">
                <a:solidFill>
                  <a:schemeClr val="accent1"/>
                </a:solidFill>
              </a:rPr>
              <a:t>Prema</a:t>
            </a:r>
            <a:r>
              <a:rPr lang="en-US" altLang="ko-KR" sz="2800" dirty="0" smtClean="0">
                <a:solidFill>
                  <a:schemeClr val="accent1"/>
                </a:solidFill>
              </a:rPr>
              <a:t> </a:t>
            </a:r>
            <a:r>
              <a:rPr lang="sr-Latn-RS" altLang="ko-KR" sz="2800" dirty="0" smtClean="0">
                <a:solidFill>
                  <a:schemeClr val="accent1"/>
                </a:solidFill>
              </a:rPr>
              <a:t>Sandersu</a:t>
            </a:r>
            <a:r>
              <a:rPr lang="en-US" altLang="ko-KR" sz="2800" dirty="0" smtClean="0">
                <a:solidFill>
                  <a:schemeClr val="accent1"/>
                </a:solidFill>
              </a:rPr>
              <a:t> </a:t>
            </a:r>
            <a:r>
              <a:rPr lang="en-US" altLang="ko-KR" sz="2800" dirty="0" err="1">
                <a:solidFill>
                  <a:schemeClr val="accent1"/>
                </a:solidFill>
              </a:rPr>
              <a:t>zajednica</a:t>
            </a:r>
            <a:r>
              <a:rPr lang="en-US" altLang="ko-KR" sz="2800" dirty="0">
                <a:solidFill>
                  <a:schemeClr val="accent1"/>
                </a:solidFill>
              </a:rPr>
              <a:t> se </a:t>
            </a:r>
            <a:r>
              <a:rPr lang="en-US" altLang="ko-KR" sz="2800" dirty="0" err="1">
                <a:solidFill>
                  <a:schemeClr val="accent1"/>
                </a:solidFill>
              </a:rPr>
              <a:t>sastoji</a:t>
            </a:r>
            <a:r>
              <a:rPr lang="en-US" altLang="ko-KR" sz="2800" dirty="0">
                <a:solidFill>
                  <a:schemeClr val="accent1"/>
                </a:solidFill>
              </a:rPr>
              <a:t> od </a:t>
            </a:r>
            <a:r>
              <a:rPr lang="en-US" altLang="ko-KR" sz="2800" dirty="0" err="1">
                <a:solidFill>
                  <a:schemeClr val="accent1"/>
                </a:solidFill>
              </a:rPr>
              <a:t>šest</a:t>
            </a:r>
            <a:r>
              <a:rPr lang="en-US" altLang="ko-KR" sz="2800" dirty="0">
                <a:solidFill>
                  <a:schemeClr val="accent1"/>
                </a:solidFill>
              </a:rPr>
              <a:t> </a:t>
            </a:r>
            <a:r>
              <a:rPr lang="en-US" altLang="ko-KR" sz="2800" dirty="0" err="1">
                <a:solidFill>
                  <a:schemeClr val="accent1"/>
                </a:solidFill>
              </a:rPr>
              <a:t>glavnih</a:t>
            </a:r>
            <a:r>
              <a:rPr lang="en-US" altLang="ko-KR" sz="2800" dirty="0">
                <a:solidFill>
                  <a:schemeClr val="accent1"/>
                </a:solidFill>
              </a:rPr>
              <a:t> </a:t>
            </a:r>
            <a:r>
              <a:rPr lang="en-US" altLang="ko-KR" sz="2800" dirty="0" err="1">
                <a:solidFill>
                  <a:schemeClr val="accent1"/>
                </a:solidFill>
              </a:rPr>
              <a:t>sistema</a:t>
            </a:r>
            <a:r>
              <a:rPr lang="en-US" altLang="ko-KR" sz="2800" dirty="0">
                <a:solidFill>
                  <a:schemeClr val="accent1"/>
                </a:solidFill>
              </a:rPr>
              <a:t>:</a:t>
            </a:r>
            <a:endParaRPr lang="ko-KR" altLang="en-US" sz="2800" dirty="0"/>
          </a:p>
        </p:txBody>
      </p:sp>
      <p:sp>
        <p:nvSpPr>
          <p:cNvPr id="7" name="Diamond 6"/>
          <p:cNvSpPr/>
          <p:nvPr/>
        </p:nvSpPr>
        <p:spPr>
          <a:xfrm>
            <a:off x="1619672" y="1910249"/>
            <a:ext cx="914400" cy="914400"/>
          </a:xfrm>
          <a:prstGeom prst="diamond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Diamond 7"/>
          <p:cNvSpPr/>
          <p:nvPr/>
        </p:nvSpPr>
        <p:spPr>
          <a:xfrm>
            <a:off x="4860032" y="1910249"/>
            <a:ext cx="914400" cy="914400"/>
          </a:xfrm>
          <a:prstGeom prst="diamond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Diamond 8"/>
          <p:cNvSpPr/>
          <p:nvPr/>
        </p:nvSpPr>
        <p:spPr>
          <a:xfrm>
            <a:off x="3275856" y="1910249"/>
            <a:ext cx="914400" cy="914400"/>
          </a:xfrm>
          <a:prstGeom prst="diamond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Diamond 9"/>
          <p:cNvSpPr/>
          <p:nvPr/>
        </p:nvSpPr>
        <p:spPr>
          <a:xfrm>
            <a:off x="57200" y="1910249"/>
            <a:ext cx="914400" cy="914400"/>
          </a:xfrm>
          <a:prstGeom prst="diamond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-123793" y="2968665"/>
            <a:ext cx="14554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PORODICE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1640" y="2984053"/>
            <a:ext cx="14554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EKONOMIJE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72551" y="2968665"/>
            <a:ext cx="14554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VLASTI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0" y="2968665"/>
            <a:ext cx="14554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RELIGIJE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Diamond 26"/>
          <p:cNvSpPr/>
          <p:nvPr/>
        </p:nvSpPr>
        <p:spPr>
          <a:xfrm>
            <a:off x="8172400" y="1890822"/>
            <a:ext cx="914400" cy="914400"/>
          </a:xfrm>
          <a:prstGeom prst="diamond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" name="Diamond 27"/>
          <p:cNvSpPr/>
          <p:nvPr/>
        </p:nvSpPr>
        <p:spPr>
          <a:xfrm>
            <a:off x="6465912" y="1890822"/>
            <a:ext cx="914400" cy="914400"/>
          </a:xfrm>
          <a:prstGeom prst="diamond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7596336" y="2948920"/>
            <a:ext cx="15757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INFORMISANJA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07224" y="2948920"/>
            <a:ext cx="1589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OBRAZOVANJA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32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21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763688" y="67028"/>
            <a:ext cx="7380312" cy="776530"/>
          </a:xfrm>
          <a:prstGeom prst="rect">
            <a:avLst/>
          </a:prstGeom>
        </p:spPr>
        <p:txBody>
          <a:bodyPr/>
          <a:lstStyle/>
          <a:p>
            <a:r>
              <a:rPr lang="en-US" altLang="ko-KR" sz="3600" dirty="0">
                <a:solidFill>
                  <a:schemeClr val="bg1"/>
                </a:solidFill>
              </a:rPr>
              <a:t>U </a:t>
            </a:r>
            <a:r>
              <a:rPr lang="en-US" altLang="ko-KR" sz="3600" dirty="0" err="1">
                <a:solidFill>
                  <a:schemeClr val="bg1"/>
                </a:solidFill>
              </a:rPr>
              <a:t>društvima</a:t>
            </a:r>
            <a:r>
              <a:rPr lang="en-US" altLang="ko-KR" sz="3600" dirty="0">
                <a:solidFill>
                  <a:schemeClr val="bg1"/>
                </a:solidFill>
              </a:rPr>
              <a:t> </a:t>
            </a:r>
            <a:r>
              <a:rPr lang="en-US" altLang="ko-KR" sz="3600" dirty="0" err="1">
                <a:solidFill>
                  <a:schemeClr val="bg1"/>
                </a:solidFill>
              </a:rPr>
              <a:t>demokratskog</a:t>
            </a:r>
            <a:r>
              <a:rPr lang="en-US" altLang="ko-KR" sz="3600" dirty="0">
                <a:solidFill>
                  <a:schemeClr val="bg1"/>
                </a:solidFill>
              </a:rPr>
              <a:t> </a:t>
            </a:r>
            <a:r>
              <a:rPr lang="en-US" altLang="ko-KR" sz="3600" dirty="0" err="1" smtClean="0">
                <a:solidFill>
                  <a:schemeClr val="bg1"/>
                </a:solidFill>
              </a:rPr>
              <a:t>tipa</a:t>
            </a:r>
            <a:r>
              <a:rPr lang="sr-Latn-RS" altLang="ko-KR" sz="3600" dirty="0" smtClean="0">
                <a:solidFill>
                  <a:schemeClr val="bg1"/>
                </a:solidFill>
              </a:rPr>
              <a:t>...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  <p:sp>
        <p:nvSpPr>
          <p:cNvPr id="7" name="Frame 6"/>
          <p:cNvSpPr/>
          <p:nvPr/>
        </p:nvSpPr>
        <p:spPr>
          <a:xfrm>
            <a:off x="2267664" y="1167534"/>
            <a:ext cx="6156336" cy="3435965"/>
          </a:xfrm>
          <a:prstGeom prst="frame">
            <a:avLst>
              <a:gd name="adj1" fmla="val 185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01516" y="1409352"/>
            <a:ext cx="5688632" cy="2952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501516" y="1577126"/>
            <a:ext cx="56886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</a:t>
            </a:r>
            <a:r>
              <a:rPr lang="vi-VN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okalna </a:t>
            </a:r>
            <a:r>
              <a:rPr lang="vi-VN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zajednica treba da predstavlja realno političko polje za aktivno učešće ljudi u svim poslovima zajednice putem njihovog političkog ili interesnog udruživanja i angažovanja. Nivo razvijenosti civilnog društva, tj. postojanje različitih oblika samoorganizovanja, udruživanja i delovanja građana takođe su značajan indikator dostignutog stepena demokratskog razvitka i civilizacijskog cilja - participacije građana u upravljanju svim poslovima koji se tiču njihovih života. 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13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81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491880" y="2091331"/>
            <a:ext cx="5472608" cy="542078"/>
          </a:xfrm>
        </p:spPr>
        <p:txBody>
          <a:bodyPr/>
          <a:lstStyle/>
          <a:p>
            <a:pPr algn="ctr"/>
            <a:r>
              <a:rPr lang="sr-Latn-RS" altLang="ko-KR" dirty="0"/>
              <a:t>Tipologija lokalnih zajednica </a:t>
            </a:r>
            <a:endParaRPr lang="ko-KR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6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00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47664" y="67028"/>
            <a:ext cx="7596336" cy="776530"/>
          </a:xfrm>
          <a:prstGeom prst="rect">
            <a:avLst/>
          </a:prstGeom>
        </p:spPr>
        <p:txBody>
          <a:bodyPr/>
          <a:lstStyle/>
          <a:p>
            <a:r>
              <a:rPr lang="pl-PL" altLang="ko-KR" sz="3200" dirty="0">
                <a:solidFill>
                  <a:schemeClr val="bg1"/>
                </a:solidFill>
              </a:rPr>
              <a:t>U praksi najčešće dominiraju dva pristupa:</a:t>
            </a:r>
            <a:endParaRPr lang="ko-KR" altLang="en-US" sz="3200" dirty="0">
              <a:solidFill>
                <a:schemeClr val="bg1"/>
              </a:solidFill>
            </a:endParaRPr>
          </a:p>
        </p:txBody>
      </p:sp>
      <p:sp>
        <p:nvSpPr>
          <p:cNvPr id="7" name="Frame 6"/>
          <p:cNvSpPr/>
          <p:nvPr/>
        </p:nvSpPr>
        <p:spPr>
          <a:xfrm>
            <a:off x="2267664" y="1167534"/>
            <a:ext cx="2952408" cy="3435965"/>
          </a:xfrm>
          <a:prstGeom prst="frame">
            <a:avLst>
              <a:gd name="adj1" fmla="val 185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01516" y="1409352"/>
            <a:ext cx="2459657" cy="2952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Frame 8"/>
          <p:cNvSpPr/>
          <p:nvPr/>
        </p:nvSpPr>
        <p:spPr>
          <a:xfrm>
            <a:off x="5486079" y="1167534"/>
            <a:ext cx="2952408" cy="3435965"/>
          </a:xfrm>
          <a:prstGeom prst="frame">
            <a:avLst>
              <a:gd name="adj1" fmla="val 185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32455" y="1409352"/>
            <a:ext cx="2459657" cy="2952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" name="Group 12"/>
          <p:cNvGrpSpPr/>
          <p:nvPr/>
        </p:nvGrpSpPr>
        <p:grpSpPr>
          <a:xfrm>
            <a:off x="2613934" y="1480473"/>
            <a:ext cx="2259868" cy="1640536"/>
            <a:chOff x="1950834" y="1235851"/>
            <a:chExt cx="2880320" cy="1640536"/>
          </a:xfrm>
        </p:grpSpPr>
        <p:sp>
          <p:nvSpPr>
            <p:cNvPr id="11" name="TextBox 10"/>
            <p:cNvSpPr txBox="1"/>
            <p:nvPr/>
          </p:nvSpPr>
          <p:spPr>
            <a:xfrm>
              <a:off x="1950834" y="1552948"/>
              <a:ext cx="288032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sr-Latn-R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285750" indent="-285750">
                <a:buFont typeface="Wingdings" pitchFamily="2" charset="2"/>
                <a:buChar char="q"/>
              </a:pP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susedstva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endParaRPr lang="sr-Latn-R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285750" indent="-285750">
                <a:buFont typeface="Wingdings" pitchFamily="2" charset="2"/>
                <a:buChar char="q"/>
              </a:pP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naselja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endParaRPr lang="sr-Latn-R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285750" indent="-285750">
                <a:buFont typeface="Wingdings" pitchFamily="2" charset="2"/>
                <a:buChar char="q"/>
              </a:pP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provincije</a:t>
              </a:r>
              <a:endParaRPr lang="sr-Latn-R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285750" indent="-285750">
                <a:buFont typeface="Wingdings" pitchFamily="2" charset="2"/>
                <a:buChar char="q"/>
              </a:pP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države</a:t>
              </a:r>
              <a:endPara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50834" y="1235851"/>
              <a:ext cx="28803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SOCIOLOŠKI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832349" y="1480475"/>
            <a:ext cx="2259868" cy="1736448"/>
            <a:chOff x="1950834" y="1235851"/>
            <a:chExt cx="2880320" cy="825174"/>
          </a:xfrm>
        </p:grpSpPr>
        <p:sp>
          <p:nvSpPr>
            <p:cNvPr id="15" name="TextBox 14"/>
            <p:cNvSpPr txBox="1"/>
            <p:nvPr/>
          </p:nvSpPr>
          <p:spPr>
            <a:xfrm>
              <a:off x="1950834" y="1549122"/>
              <a:ext cx="2880320" cy="5119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Nalazi između dve mogućnosti: centralnog i lokalnog obavljanja poslova.</a:t>
              </a:r>
              <a:endPara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50834" y="1235851"/>
              <a:ext cx="288032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POLITIČKO-ADMINISTRATIVNI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4536553"/>
            <a:ext cx="373471" cy="504056"/>
          </a:xfrm>
          <a:prstGeom prst="rect">
            <a:avLst/>
          </a:prstGeom>
        </p:spPr>
      </p:pic>
      <p:sp>
        <p:nvSpPr>
          <p:cNvPr id="18" name="Text Placeholder 9"/>
          <p:cNvSpPr txBox="1">
            <a:spLocks/>
          </p:cNvSpPr>
          <p:nvPr/>
        </p:nvSpPr>
        <p:spPr>
          <a:xfrm>
            <a:off x="3419872" y="4876006"/>
            <a:ext cx="2419012" cy="2766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altLang="ko-KR" sz="1100" dirty="0" smtClean="0">
                <a:cs typeface="Arial" pitchFamily="34" charset="0"/>
              </a:rPr>
              <a:t>Područja primene socijalnog rada I</a:t>
            </a:r>
            <a:endParaRPr lang="ko-KR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52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0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B856"/>
      </a:accent1>
      <a:accent2>
        <a:srgbClr val="1CBBB4"/>
      </a:accent2>
      <a:accent3>
        <a:srgbClr val="9FEDF0"/>
      </a:accent3>
      <a:accent4>
        <a:srgbClr val="9FEDF0"/>
      </a:accent4>
      <a:accent5>
        <a:srgbClr val="576868"/>
      </a:accent5>
      <a:accent6>
        <a:srgbClr val="CBCBCB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Contents Slide Master">
  <a:themeElements>
    <a:clrScheme name="ALLPPT-COLOR-A0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B856"/>
      </a:accent1>
      <a:accent2>
        <a:srgbClr val="1CBBB4"/>
      </a:accent2>
      <a:accent3>
        <a:srgbClr val="9FEDF0"/>
      </a:accent3>
      <a:accent4>
        <a:srgbClr val="9FEDF0"/>
      </a:accent4>
      <a:accent5>
        <a:srgbClr val="576868"/>
      </a:accent5>
      <a:accent6>
        <a:srgbClr val="CBCBCB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B856"/>
      </a:accent1>
      <a:accent2>
        <a:srgbClr val="1CBBB4"/>
      </a:accent2>
      <a:accent3>
        <a:srgbClr val="9FEDF0"/>
      </a:accent3>
      <a:accent4>
        <a:srgbClr val="9FEDF0"/>
      </a:accent4>
      <a:accent5>
        <a:srgbClr val="576868"/>
      </a:accent5>
      <a:accent6>
        <a:srgbClr val="CBCBCB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1812</TotalTime>
  <Words>1108</Words>
  <Application>Microsoft Office PowerPoint</Application>
  <PresentationFormat>On-screen Show (16:9)</PresentationFormat>
  <Paragraphs>117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Cover and End Slide Master</vt:lpstr>
      <vt:lpstr>Contents Slide Master</vt:lpstr>
      <vt:lpstr>Section Break Slide Master</vt:lpstr>
      <vt:lpstr>Područja primene socijalnog rada I</vt:lpstr>
      <vt:lpstr>Sadržaj</vt:lpstr>
      <vt:lpstr>PowerPoint Presentation</vt:lpstr>
      <vt:lpstr>Šta je zajednica?</vt:lpstr>
      <vt:lpstr>PowerPoint Presentation</vt:lpstr>
      <vt:lpstr>Prema Sandersu zajednica se sastoji od šest glavnih sistema:</vt:lpstr>
      <vt:lpstr>U društvima demokratskog tipa...</vt:lpstr>
      <vt:lpstr>Tipologija lokalnih zajednica </vt:lpstr>
      <vt:lpstr>U praksi najčešće dominiraju dva pristupa:</vt:lpstr>
      <vt:lpstr>Osnovna obeležja lokalne samouprave su: </vt:lpstr>
      <vt:lpstr>Funkcije lokalne samouprave</vt:lpstr>
      <vt:lpstr>Warren izdvaja pet ključnih funkcija zajednice:</vt:lpstr>
      <vt:lpstr>Evropska povelja o lokalnoj samoupravi</vt:lpstr>
      <vt:lpstr>PowerPoint Presentation</vt:lpstr>
      <vt:lpstr>Šta je socijalni rad u zajednici?</vt:lpstr>
      <vt:lpstr>PowerPoint Presentation</vt:lpstr>
      <vt:lpstr>Opšti ciljevi socijalnog rada u zajednici</vt:lpstr>
      <vt:lpstr>Opšti ciljevi socijalnog rada u zajednici su: </vt:lpstr>
      <vt:lpstr>PowerPoint Presentation</vt:lpstr>
      <vt:lpstr>Kako socijalni rad u zajednici može da se primenjuje u okviru škole?</vt:lpstr>
      <vt:lpstr>PowerPoint Presentation</vt:lpstr>
      <vt:lpstr>Za sve dodatne informacije možete nas kontaktirati putem email-a:  Prof. dr Ana Čekerevac: ana.cekerevac@fpn.bg.ac.rs  MA Danijela Pavlović: danijelapavlovicfpn@gmail.com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Windows User</cp:lastModifiedBy>
  <cp:revision>126</cp:revision>
  <dcterms:created xsi:type="dcterms:W3CDTF">2016-11-09T00:26:40Z</dcterms:created>
  <dcterms:modified xsi:type="dcterms:W3CDTF">2020-03-25T09:41:02Z</dcterms:modified>
</cp:coreProperties>
</file>