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haansoftxlsx"/>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53" r:id="rId3"/>
  </p:sldMasterIdLst>
  <p:notesMasterIdLst>
    <p:notesMasterId r:id="rId27"/>
  </p:notesMasterIdLst>
  <p:sldIdLst>
    <p:sldId id="256" r:id="rId4"/>
    <p:sldId id="261" r:id="rId5"/>
    <p:sldId id="264" r:id="rId6"/>
    <p:sldId id="289" r:id="rId7"/>
    <p:sldId id="274" r:id="rId8"/>
    <p:sldId id="302" r:id="rId9"/>
    <p:sldId id="275" r:id="rId10"/>
    <p:sldId id="298" r:id="rId11"/>
    <p:sldId id="283" r:id="rId12"/>
    <p:sldId id="284" r:id="rId13"/>
    <p:sldId id="303" r:id="rId14"/>
    <p:sldId id="286" r:id="rId15"/>
    <p:sldId id="304" r:id="rId16"/>
    <p:sldId id="305" r:id="rId17"/>
    <p:sldId id="295" r:id="rId18"/>
    <p:sldId id="306" r:id="rId19"/>
    <p:sldId id="291" r:id="rId20"/>
    <p:sldId id="307" r:id="rId21"/>
    <p:sldId id="308" r:id="rId22"/>
    <p:sldId id="300" r:id="rId23"/>
    <p:sldId id="293" r:id="rId24"/>
    <p:sldId id="288" r:id="rId25"/>
    <p:sldId id="273" r:id="rId26"/>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7B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816" y="-120"/>
      </p:cViewPr>
      <p:guideLst>
        <p:guide orient="horz" pos="1620"/>
        <p:guide pos="2880"/>
      </p:guideLst>
    </p:cSldViewPr>
  </p:slideViewPr>
  <p:notesTextViewPr>
    <p:cViewPr>
      <p:scale>
        <a:sx n="1" d="1"/>
        <a:sy n="1" d="1"/>
      </p:scale>
      <p:origin x="0" y="0"/>
    </p:cViewPr>
  </p:notesTextViewPr>
  <p:notesViewPr>
    <p:cSldViewPr showGuides="1">
      <p:cViewPr varScale="1">
        <p:scale>
          <a:sx n="86" d="100"/>
          <a:sy n="86" d="100"/>
        </p:scale>
        <p:origin x="-5766"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31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7353627374736"/>
          <c:y val="0.11934540032059297"/>
          <c:w val="0.75426519560504668"/>
          <c:h val="0.93788808900699538"/>
        </c:manualLayout>
      </c:layout>
      <c:doughnutChart>
        <c:varyColors val="1"/>
        <c:ser>
          <c:idx val="0"/>
          <c:order val="0"/>
          <c:tx>
            <c:strRef>
              <c:f>Sheet1!$B$1</c:f>
              <c:strCache>
                <c:ptCount val="1"/>
                <c:pt idx="0">
                  <c:v>Sales</c:v>
                </c:pt>
              </c:strCache>
            </c:strRef>
          </c:tx>
          <c:spPr>
            <a:solidFill>
              <a:schemeClr val="bg1"/>
            </a:solidFill>
          </c:spPr>
          <c:dPt>
            <c:idx val="0"/>
            <c:bubble3D val="0"/>
            <c:extLst xmlns:c16r2="http://schemas.microsoft.com/office/drawing/2015/06/chart">
              <c:ext xmlns:c16="http://schemas.microsoft.com/office/drawing/2014/chart" uri="{C3380CC4-5D6E-409C-BE32-E72D297353CC}">
                <c16:uniqueId val="{00000000-D58F-4DD3-8500-CA946800C857}"/>
              </c:ext>
            </c:extLst>
          </c:dPt>
          <c:dPt>
            <c:idx val="1"/>
            <c:bubble3D val="0"/>
            <c:spPr>
              <a:noFill/>
            </c:spPr>
            <c:extLst xmlns:c16r2="http://schemas.microsoft.com/office/drawing/2015/06/chart">
              <c:ext xmlns:c16="http://schemas.microsoft.com/office/drawing/2014/chart" uri="{C3380CC4-5D6E-409C-BE32-E72D297353CC}">
                <c16:uniqueId val="{00000002-D58F-4DD3-8500-CA946800C857}"/>
              </c:ext>
            </c:extLst>
          </c:dPt>
          <c:cat>
            <c:strRef>
              <c:f>Sheet1!$A$2:$A$3</c:f>
              <c:strCache>
                <c:ptCount val="2"/>
                <c:pt idx="0">
                  <c:v>1st Qtr</c:v>
                </c:pt>
                <c:pt idx="1">
                  <c:v>2nd Qtr</c:v>
                </c:pt>
              </c:strCache>
            </c:strRef>
          </c:cat>
          <c:val>
            <c:numRef>
              <c:f>Sheet1!$B$2:$B$3</c:f>
              <c:numCache>
                <c:formatCode>General</c:formatCode>
                <c:ptCount val="2"/>
                <c:pt idx="0">
                  <c:v>80</c:v>
                </c:pt>
                <c:pt idx="1">
                  <c:v>20</c:v>
                </c:pt>
              </c:numCache>
            </c:numRef>
          </c:val>
          <c:extLst xmlns:c16r2="http://schemas.microsoft.com/office/drawing/2015/06/chart">
            <c:ext xmlns:c16="http://schemas.microsoft.com/office/drawing/2014/chart" uri="{C3380CC4-5D6E-409C-BE32-E72D297353CC}">
              <c16:uniqueId val="{00000003-D58F-4DD3-8500-CA946800C857}"/>
            </c:ext>
          </c:extLst>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F87FC6-C162-4600-944A-0F806EC53317}" type="datetimeFigureOut">
              <a:rPr lang="ko-KR" altLang="en-US" smtClean="0"/>
              <a:t>2020-03-19</a:t>
            </a:fld>
            <a:endParaRPr lang="ko-KR"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F45B69-18E8-4114-9911-CDD699B4BB52}" type="slidenum">
              <a:rPr lang="ko-KR" altLang="en-US" smtClean="0"/>
              <a:t>‹#›</a:t>
            </a:fld>
            <a:endParaRPr lang="ko-KR" altLang="en-US"/>
          </a:p>
        </p:txBody>
      </p:sp>
    </p:spTree>
    <p:extLst>
      <p:ext uri="{BB962C8B-B14F-4D97-AF65-F5344CB8AC3E}">
        <p14:creationId xmlns:p14="http://schemas.microsoft.com/office/powerpoint/2010/main" val="2762904175"/>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483518"/>
            <a:ext cx="9144000" cy="504057"/>
          </a:xfrm>
          <a:prstGeom prst="rect">
            <a:avLst/>
          </a:prstGeom>
        </p:spPr>
        <p:txBody>
          <a:bodyPr anchor="ctr"/>
          <a:lstStyle>
            <a:lvl1pPr marL="0" indent="0" algn="ctr">
              <a:lnSpc>
                <a:spcPct val="100000"/>
              </a:lnSpc>
              <a:buNone/>
              <a:defRPr sz="3600" b="1" baseline="0">
                <a:solidFill>
                  <a:schemeClr val="tx1">
                    <a:lumMod val="75000"/>
                    <a:lumOff val="25000"/>
                  </a:schemeClr>
                </a:solidFill>
                <a:latin typeface="+mj-lt"/>
                <a:cs typeface="Arial" pitchFamily="34" charset="0"/>
              </a:defRPr>
            </a:lvl1pPr>
          </a:lstStyle>
          <a:p>
            <a:pPr lvl="0"/>
            <a:r>
              <a:rPr lang="en-US" altLang="ko-KR" dirty="0">
                <a:ea typeface="맑은 고딕" pitchFamily="50" charset="-127"/>
              </a:rPr>
              <a:t>FREE PPT TEMPLATES</a:t>
            </a:r>
            <a:endParaRPr lang="en-US" altLang="ko-KR" dirty="0"/>
          </a:p>
        </p:txBody>
      </p:sp>
      <p:sp>
        <p:nvSpPr>
          <p:cNvPr id="11" name="Text Placeholder 9"/>
          <p:cNvSpPr>
            <a:spLocks noGrp="1"/>
          </p:cNvSpPr>
          <p:nvPr>
            <p:ph type="body" sz="quarter" idx="11" hasCustomPrompt="1"/>
          </p:nvPr>
        </p:nvSpPr>
        <p:spPr>
          <a:xfrm>
            <a:off x="-148" y="987573"/>
            <a:ext cx="9144000" cy="504057"/>
          </a:xfrm>
          <a:prstGeom prst="rect">
            <a:avLst/>
          </a:prstGeom>
        </p:spPr>
        <p:txBody>
          <a:bodyPr anchor="ctr"/>
          <a:lstStyle>
            <a:lvl1pPr marL="0" indent="0" algn="ctr">
              <a:lnSpc>
                <a:spcPct val="100000"/>
              </a:lnSpc>
              <a:buNone/>
              <a:defRPr sz="1400" b="1" baseline="0">
                <a:solidFill>
                  <a:schemeClr val="tx1">
                    <a:lumMod val="75000"/>
                    <a:lumOff val="25000"/>
                  </a:schemeClr>
                </a:solidFill>
                <a:latin typeface="+mn-lt"/>
                <a:cs typeface="Arial" pitchFamily="34" charset="0"/>
              </a:defRPr>
            </a:lvl1pPr>
          </a:lstStyle>
          <a:p>
            <a:pPr lvl="0"/>
            <a:r>
              <a:rPr lang="en-US" altLang="ko-KR" dirty="0"/>
              <a:t>INSTERT THE TITLE</a:t>
            </a:r>
          </a:p>
          <a:p>
            <a:pPr lvl="0"/>
            <a:r>
              <a:rPr lang="en-US" altLang="ko-KR" dirty="0"/>
              <a:t>OF YOUR PRESENTATION HERE</a:t>
            </a:r>
            <a:endParaRPr lang="ko-KR" altLang="en-US" dirty="0"/>
          </a:p>
        </p:txBody>
      </p:sp>
    </p:spTree>
    <p:extLst>
      <p:ext uri="{BB962C8B-B14F-4D97-AF65-F5344CB8AC3E}">
        <p14:creationId xmlns:p14="http://schemas.microsoft.com/office/powerpoint/2010/main" val="4162736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Images and Contents Layout">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0" y="2211710"/>
            <a:ext cx="9144000" cy="2931790"/>
          </a:xfrm>
          <a:prstGeom prst="rect">
            <a:avLst/>
          </a:prstGeom>
          <a:solidFill>
            <a:schemeClr val="bg1">
              <a:lumMod val="8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856375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2"/>
          <p:cNvSpPr>
            <a:spLocks noGrp="1"/>
          </p:cNvSpPr>
          <p:nvPr>
            <p:ph type="pic" idx="1" hasCustomPrompt="1"/>
          </p:nvPr>
        </p:nvSpPr>
        <p:spPr>
          <a:xfrm>
            <a:off x="0" y="267494"/>
            <a:ext cx="2339752" cy="460851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0" hasCustomPrompt="1"/>
          </p:nvPr>
        </p:nvSpPr>
        <p:spPr>
          <a:xfrm>
            <a:off x="4895528" y="267494"/>
            <a:ext cx="4248472" cy="460851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408419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Picture Placeholder 2"/>
          <p:cNvSpPr>
            <a:spLocks noGrp="1"/>
          </p:cNvSpPr>
          <p:nvPr>
            <p:ph type="pic" idx="12" hasCustomPrompt="1"/>
          </p:nvPr>
        </p:nvSpPr>
        <p:spPr>
          <a:xfrm>
            <a:off x="3042661" y="499869"/>
            <a:ext cx="2520000" cy="252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3" hasCustomPrompt="1"/>
          </p:nvPr>
        </p:nvSpPr>
        <p:spPr>
          <a:xfrm>
            <a:off x="3897690" y="3119977"/>
            <a:ext cx="1664971" cy="166497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4" hasCustomPrompt="1"/>
          </p:nvPr>
        </p:nvSpPr>
        <p:spPr>
          <a:xfrm>
            <a:off x="5690958" y="1354898"/>
            <a:ext cx="1664971" cy="166497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2166489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Images and Contents Layout">
    <p:spTree>
      <p:nvGrpSpPr>
        <p:cNvPr id="1" name=""/>
        <p:cNvGrpSpPr/>
        <p:nvPr/>
      </p:nvGrpSpPr>
      <p:grpSpPr>
        <a:xfrm>
          <a:off x="0" y="0"/>
          <a:ext cx="0" cy="0"/>
          <a:chOff x="0" y="0"/>
          <a:chExt cx="0" cy="0"/>
        </a:xfrm>
      </p:grpSpPr>
      <p:sp>
        <p:nvSpPr>
          <p:cNvPr id="4" name="Rectangle 3"/>
          <p:cNvSpPr/>
          <p:nvPr userDrawn="1"/>
        </p:nvSpPr>
        <p:spPr>
          <a:xfrm>
            <a:off x="0" y="411510"/>
            <a:ext cx="9144000" cy="4320480"/>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 name="Picture Placeholder 2"/>
          <p:cNvSpPr>
            <a:spLocks noGrp="1"/>
          </p:cNvSpPr>
          <p:nvPr>
            <p:ph type="pic" idx="1" hasCustomPrompt="1"/>
          </p:nvPr>
        </p:nvSpPr>
        <p:spPr>
          <a:xfrm>
            <a:off x="2881908" y="195487"/>
            <a:ext cx="1944216" cy="47525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0" hasCustomPrompt="1"/>
          </p:nvPr>
        </p:nvSpPr>
        <p:spPr>
          <a:xfrm>
            <a:off x="4970140" y="195487"/>
            <a:ext cx="1944216" cy="47525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1" hasCustomPrompt="1"/>
          </p:nvPr>
        </p:nvSpPr>
        <p:spPr>
          <a:xfrm>
            <a:off x="7058372" y="195487"/>
            <a:ext cx="1944216" cy="47525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5410257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3" hasCustomPrompt="1"/>
          </p:nvPr>
        </p:nvSpPr>
        <p:spPr>
          <a:xfrm>
            <a:off x="251520" y="229394"/>
            <a:ext cx="3294112" cy="151216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Picture Placeholder 2"/>
          <p:cNvSpPr>
            <a:spLocks noGrp="1"/>
          </p:cNvSpPr>
          <p:nvPr>
            <p:ph type="pic" idx="14" hasCustomPrompt="1"/>
          </p:nvPr>
        </p:nvSpPr>
        <p:spPr>
          <a:xfrm>
            <a:off x="3599552" y="1813570"/>
            <a:ext cx="1512000" cy="151216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5" hasCustomPrompt="1"/>
          </p:nvPr>
        </p:nvSpPr>
        <p:spPr>
          <a:xfrm>
            <a:off x="2033632" y="3397746"/>
            <a:ext cx="3077920" cy="151216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6" hasCustomPrompt="1"/>
          </p:nvPr>
        </p:nvSpPr>
        <p:spPr>
          <a:xfrm>
            <a:off x="251520" y="1813570"/>
            <a:ext cx="1728192" cy="309634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0" name="Picture Placeholder 2"/>
          <p:cNvSpPr>
            <a:spLocks noGrp="1"/>
          </p:cNvSpPr>
          <p:nvPr>
            <p:ph type="pic" idx="17" hasCustomPrompt="1"/>
          </p:nvPr>
        </p:nvSpPr>
        <p:spPr>
          <a:xfrm>
            <a:off x="2033632" y="1812999"/>
            <a:ext cx="1512000" cy="151216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1" name="Picture Placeholder 2"/>
          <p:cNvSpPr>
            <a:spLocks noGrp="1"/>
          </p:cNvSpPr>
          <p:nvPr>
            <p:ph type="pic" idx="18" hasCustomPrompt="1"/>
          </p:nvPr>
        </p:nvSpPr>
        <p:spPr>
          <a:xfrm>
            <a:off x="3599552" y="229394"/>
            <a:ext cx="1512000" cy="151216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7017673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Images and Contents Layout">
    <p:spTree>
      <p:nvGrpSpPr>
        <p:cNvPr id="1" name=""/>
        <p:cNvGrpSpPr/>
        <p:nvPr/>
      </p:nvGrpSpPr>
      <p:grpSpPr>
        <a:xfrm>
          <a:off x="0" y="0"/>
          <a:ext cx="0" cy="0"/>
          <a:chOff x="0" y="0"/>
          <a:chExt cx="0" cy="0"/>
        </a:xfrm>
      </p:grpSpPr>
      <p:sp>
        <p:nvSpPr>
          <p:cNvPr id="7" name="Picture Placeholder 2"/>
          <p:cNvSpPr>
            <a:spLocks noGrp="1"/>
          </p:cNvSpPr>
          <p:nvPr>
            <p:ph type="pic" idx="1" hasCustomPrompt="1"/>
          </p:nvPr>
        </p:nvSpPr>
        <p:spPr>
          <a:xfrm>
            <a:off x="0" y="-1"/>
            <a:ext cx="2988000" cy="514350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2" hasCustomPrompt="1"/>
          </p:nvPr>
        </p:nvSpPr>
        <p:spPr>
          <a:xfrm>
            <a:off x="3078000" y="3507854"/>
            <a:ext cx="2988000" cy="163564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3" hasCustomPrompt="1"/>
          </p:nvPr>
        </p:nvSpPr>
        <p:spPr>
          <a:xfrm>
            <a:off x="6156000" y="3507854"/>
            <a:ext cx="2988000" cy="163564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2" name="Picture Placeholder 2"/>
          <p:cNvSpPr>
            <a:spLocks noGrp="1"/>
          </p:cNvSpPr>
          <p:nvPr>
            <p:ph type="pic" idx="14" hasCustomPrompt="1"/>
          </p:nvPr>
        </p:nvSpPr>
        <p:spPr>
          <a:xfrm>
            <a:off x="3078000" y="1791800"/>
            <a:ext cx="2988000" cy="163564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3" name="Picture Placeholder 2"/>
          <p:cNvSpPr>
            <a:spLocks noGrp="1"/>
          </p:cNvSpPr>
          <p:nvPr>
            <p:ph type="pic" idx="15" hasCustomPrompt="1"/>
          </p:nvPr>
        </p:nvSpPr>
        <p:spPr>
          <a:xfrm>
            <a:off x="6156000" y="1791800"/>
            <a:ext cx="2988000" cy="163564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4" name="Text Placeholder 9"/>
          <p:cNvSpPr>
            <a:spLocks noGrp="1"/>
          </p:cNvSpPr>
          <p:nvPr>
            <p:ph type="body" sz="quarter" idx="10" hasCustomPrompt="1"/>
          </p:nvPr>
        </p:nvSpPr>
        <p:spPr>
          <a:xfrm>
            <a:off x="3203848" y="181632"/>
            <a:ext cx="5940152" cy="576064"/>
          </a:xfrm>
          <a:prstGeom prst="rect">
            <a:avLst/>
          </a:prstGeom>
        </p:spPr>
        <p:txBody>
          <a:bodyPr anchor="ctr"/>
          <a:lstStyle>
            <a:lvl1pPr marL="0" indent="0" algn="l">
              <a:buNone/>
              <a:defRPr sz="36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5" name="Text Placeholder 9"/>
          <p:cNvSpPr>
            <a:spLocks noGrp="1"/>
          </p:cNvSpPr>
          <p:nvPr>
            <p:ph type="body" sz="quarter" idx="11" hasCustomPrompt="1"/>
          </p:nvPr>
        </p:nvSpPr>
        <p:spPr>
          <a:xfrm>
            <a:off x="3203848" y="757696"/>
            <a:ext cx="5940152"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3364075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4" name="Picture 2" descr="D:\Fullppt\PNG이미지\핸드폰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43137" y="1385328"/>
            <a:ext cx="3060911" cy="3706702"/>
          </a:xfrm>
          <a:prstGeom prst="rect">
            <a:avLst/>
          </a:prstGeom>
          <a:noFill/>
          <a:extLst>
            <a:ext uri="{909E8E84-426E-40DD-AFC4-6F175D3DCCD1}">
              <a14:hiddenFill xmlns:a14="http://schemas.microsoft.com/office/drawing/2010/main">
                <a:solidFill>
                  <a:srgbClr val="FFFFFF"/>
                </a:solidFill>
              </a14:hiddenFill>
            </a:ext>
          </a:extLst>
        </p:spPr>
      </p:pic>
      <p:sp>
        <p:nvSpPr>
          <p:cNvPr id="5" name="Picture Placeholder 2"/>
          <p:cNvSpPr>
            <a:spLocks noGrp="1"/>
          </p:cNvSpPr>
          <p:nvPr>
            <p:ph type="pic" idx="1" hasCustomPrompt="1"/>
          </p:nvPr>
        </p:nvSpPr>
        <p:spPr>
          <a:xfrm>
            <a:off x="2684935" y="1523475"/>
            <a:ext cx="1765288" cy="2726827"/>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4231873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4" name="Picture 2" descr="D:\Fullppt\005-PNG이미지\모니터.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03626" y="1746311"/>
            <a:ext cx="2040674" cy="203470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D:\Fullppt\005-PNG이미지\모니터.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75656" y="1746311"/>
            <a:ext cx="2040674" cy="2034703"/>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4" hasCustomPrompt="1"/>
          </p:nvPr>
        </p:nvSpPr>
        <p:spPr>
          <a:xfrm>
            <a:off x="1556011" y="1828178"/>
            <a:ext cx="1874748" cy="127322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2" name="Picture Placeholder 2"/>
          <p:cNvSpPr>
            <a:spLocks noGrp="1"/>
          </p:cNvSpPr>
          <p:nvPr>
            <p:ph type="pic" idx="16" hasCustomPrompt="1"/>
          </p:nvPr>
        </p:nvSpPr>
        <p:spPr>
          <a:xfrm>
            <a:off x="5686001" y="1828178"/>
            <a:ext cx="1874748" cy="127322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5" hasCustomPrompt="1"/>
          </p:nvPr>
        </p:nvSpPr>
        <p:spPr>
          <a:xfrm>
            <a:off x="3386602" y="1347614"/>
            <a:ext cx="2346784" cy="160579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6244278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Images and Contents Layout">
    <p:spTree>
      <p:nvGrpSpPr>
        <p:cNvPr id="1" name=""/>
        <p:cNvGrpSpPr/>
        <p:nvPr/>
      </p:nvGrpSpPr>
      <p:grpSpPr>
        <a:xfrm>
          <a:off x="0" y="0"/>
          <a:ext cx="0" cy="0"/>
          <a:chOff x="0" y="0"/>
          <a:chExt cx="0" cy="0"/>
        </a:xfrm>
      </p:grpSpPr>
      <p:pic>
        <p:nvPicPr>
          <p:cNvPr id="4" name="그림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1354090"/>
            <a:ext cx="4850588" cy="2657820"/>
          </a:xfrm>
          <a:prstGeom prst="rect">
            <a:avLst/>
          </a:prstGeom>
        </p:spPr>
      </p:pic>
      <p:sp>
        <p:nvSpPr>
          <p:cNvPr id="5" name="Picture Placeholder 2"/>
          <p:cNvSpPr>
            <a:spLocks noGrp="1"/>
          </p:cNvSpPr>
          <p:nvPr>
            <p:ph type="pic" idx="1" hasCustomPrompt="1"/>
          </p:nvPr>
        </p:nvSpPr>
        <p:spPr>
          <a:xfrm>
            <a:off x="1032612" y="1452690"/>
            <a:ext cx="3280615" cy="217365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Rectangle 5"/>
          <p:cNvSpPr/>
          <p:nvPr userDrawn="1"/>
        </p:nvSpPr>
        <p:spPr>
          <a:xfrm>
            <a:off x="233772" y="4262137"/>
            <a:ext cx="8676456" cy="5418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7"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8"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8546556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hapes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6" y="92609"/>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r>
              <a:rPr lang="en-US" altLang="ko-KR" dirty="0"/>
              <a:t>Fully Editable Shapes</a:t>
            </a:r>
          </a:p>
        </p:txBody>
      </p:sp>
    </p:spTree>
    <p:extLst>
      <p:ext uri="{BB962C8B-B14F-4D97-AF65-F5344CB8AC3E}">
        <p14:creationId xmlns:p14="http://schemas.microsoft.com/office/powerpoint/2010/main" val="220559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3824461"/>
            <a:ext cx="9144000" cy="576063"/>
          </a:xfrm>
          <a:prstGeom prst="rect">
            <a:avLst/>
          </a:prstGeom>
        </p:spPr>
        <p:txBody>
          <a:bodyPr anchor="ctr"/>
          <a:lstStyle>
            <a:lvl1pPr marL="0" indent="0" algn="ctr">
              <a:buNone/>
              <a:defRPr sz="3600" b="1" baseline="0">
                <a:solidFill>
                  <a:schemeClr val="bg1"/>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148" y="4400525"/>
            <a:ext cx="9144000"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922477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ICON SETS LAYOUT</a:t>
            </a:r>
          </a:p>
        </p:txBody>
      </p:sp>
      <p:grpSp>
        <p:nvGrpSpPr>
          <p:cNvPr id="5" name="Group 4"/>
          <p:cNvGrpSpPr/>
          <p:nvPr userDrawn="1"/>
        </p:nvGrpSpPr>
        <p:grpSpPr>
          <a:xfrm>
            <a:off x="354008" y="1131589"/>
            <a:ext cx="2849840" cy="3649171"/>
            <a:chOff x="354008" y="1131589"/>
            <a:chExt cx="2849840" cy="3649171"/>
          </a:xfrm>
        </p:grpSpPr>
        <p:sp>
          <p:nvSpPr>
            <p:cNvPr id="6" name="Rounded Rectangle 5"/>
            <p:cNvSpPr/>
            <p:nvPr/>
          </p:nvSpPr>
          <p:spPr>
            <a:xfrm>
              <a:off x="354008" y="1131589"/>
              <a:ext cx="2849840" cy="364917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ounded Rectangle 8"/>
            <p:cNvSpPr/>
            <p:nvPr/>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2" name="Half Frame 11"/>
            <p:cNvSpPr/>
            <p:nvPr/>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spTree>
    <p:extLst>
      <p:ext uri="{BB962C8B-B14F-4D97-AF65-F5344CB8AC3E}">
        <p14:creationId xmlns:p14="http://schemas.microsoft.com/office/powerpoint/2010/main" val="7381822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Break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179512" y="3723878"/>
            <a:ext cx="4176464" cy="576064"/>
          </a:xfrm>
          <a:prstGeom prst="rect">
            <a:avLst/>
          </a:prstGeom>
        </p:spPr>
        <p:txBody>
          <a:bodyPr anchor="ctr"/>
          <a:lstStyle>
            <a:lvl1pPr marL="0" indent="0" algn="l">
              <a:buNone/>
              <a:defRPr sz="3600" b="0" baseline="0">
                <a:solidFill>
                  <a:schemeClr val="bg1"/>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179512" y="4299942"/>
            <a:ext cx="4176464" cy="288032"/>
          </a:xfrm>
          <a:prstGeom prst="rect">
            <a:avLst/>
          </a:prstGeom>
        </p:spPr>
        <p:txBody>
          <a:bodyPr anchor="ctr"/>
          <a:lstStyle>
            <a:lvl1pPr marL="0" indent="0" algn="l">
              <a:buNone/>
              <a:defRPr sz="1400" b="0" baseline="0">
                <a:solidFill>
                  <a:schemeClr val="bg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738235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5712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descr="G:\002-KIMS BUSINESS\007-02-Googleslidesppt\02-GSppt-Contents-Kim\20170309\01-Composition with vintage old hardback books\bg-02.jp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81543"/>
          <a:stretch/>
        </p:blipFill>
        <p:spPr bwMode="auto">
          <a:xfrm>
            <a:off x="0" y="0"/>
            <a:ext cx="9144000" cy="1080655"/>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p:cNvSpPr>
            <a:spLocks noGrp="1"/>
          </p:cNvSpPr>
          <p:nvPr>
            <p:ph type="body" sz="quarter" idx="10" hasCustomPrompt="1"/>
          </p:nvPr>
        </p:nvSpPr>
        <p:spPr>
          <a:xfrm>
            <a:off x="0" y="111603"/>
            <a:ext cx="9144000" cy="576064"/>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87667"/>
            <a:ext cx="9144000"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12904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ounded Rectangle 1"/>
          <p:cNvSpPr/>
          <p:nvPr userDrawn="1"/>
        </p:nvSpPr>
        <p:spPr>
          <a:xfrm>
            <a:off x="1979712" y="195486"/>
            <a:ext cx="7164288" cy="1008112"/>
          </a:xfrm>
          <a:custGeom>
            <a:avLst/>
            <a:gdLst/>
            <a:ahLst/>
            <a:cxnLst/>
            <a:rect l="l" t="t" r="r" b="b"/>
            <a:pathLst>
              <a:path w="7164288" h="1008112">
                <a:moveTo>
                  <a:pt x="504056" y="0"/>
                </a:moveTo>
                <a:lnTo>
                  <a:pt x="7164288" y="0"/>
                </a:lnTo>
                <a:lnTo>
                  <a:pt x="7164288" y="1008112"/>
                </a:lnTo>
                <a:lnTo>
                  <a:pt x="504056" y="1008112"/>
                </a:lnTo>
                <a:cubicBezTo>
                  <a:pt x="225674" y="1008112"/>
                  <a:pt x="0" y="782438"/>
                  <a:pt x="0" y="504056"/>
                </a:cubicBezTo>
                <a:cubicBezTo>
                  <a:pt x="0" y="225674"/>
                  <a:pt x="225674" y="0"/>
                  <a:pt x="50405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9"/>
          <p:cNvSpPr>
            <a:spLocks noGrp="1"/>
          </p:cNvSpPr>
          <p:nvPr>
            <p:ph type="body" sz="quarter" idx="10" hasCustomPrompt="1"/>
          </p:nvPr>
        </p:nvSpPr>
        <p:spPr>
          <a:xfrm>
            <a:off x="2448272" y="257969"/>
            <a:ext cx="6695728" cy="576064"/>
          </a:xfrm>
          <a:prstGeom prst="rect">
            <a:avLst/>
          </a:prstGeom>
        </p:spPr>
        <p:txBody>
          <a:bodyPr anchor="ctr"/>
          <a:lstStyle>
            <a:lvl1pPr marL="0" indent="0" algn="l">
              <a:buNone/>
              <a:defRPr sz="3600" b="0" baseline="0">
                <a:solidFill>
                  <a:schemeClr val="bg1"/>
                </a:solidFill>
                <a:latin typeface="+mj-lt"/>
                <a:cs typeface="Arial" pitchFamily="34" charset="0"/>
              </a:defRPr>
            </a:lvl1pPr>
          </a:lstStyle>
          <a:p>
            <a:pPr lvl="0"/>
            <a:r>
              <a:rPr lang="en-US" altLang="ko-KR" dirty="0"/>
              <a:t>BASIC LAYOUT</a:t>
            </a:r>
          </a:p>
        </p:txBody>
      </p:sp>
      <p:sp>
        <p:nvSpPr>
          <p:cNvPr id="8" name="Text Placeholder 9"/>
          <p:cNvSpPr>
            <a:spLocks noGrp="1"/>
          </p:cNvSpPr>
          <p:nvPr>
            <p:ph type="body" sz="quarter" idx="11" hasCustomPrompt="1"/>
          </p:nvPr>
        </p:nvSpPr>
        <p:spPr>
          <a:xfrm>
            <a:off x="2448272" y="834033"/>
            <a:ext cx="6695728" cy="288032"/>
          </a:xfrm>
          <a:prstGeom prst="rect">
            <a:avLst/>
          </a:prstGeom>
        </p:spPr>
        <p:txBody>
          <a:bodyPr anchor="ctr"/>
          <a:lstStyle>
            <a:lvl1pPr marL="0" indent="0" algn="l">
              <a:buNone/>
              <a:defRPr sz="1400" b="0" baseline="0">
                <a:solidFill>
                  <a:schemeClr val="bg1"/>
                </a:solidFill>
                <a:latin typeface="Arial" pitchFamily="34" charset="0"/>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515890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userDrawn="1"/>
        </p:nvSpPr>
        <p:spPr>
          <a:xfrm>
            <a:off x="1979712" y="195486"/>
            <a:ext cx="7164288" cy="1008112"/>
          </a:xfrm>
          <a:custGeom>
            <a:avLst/>
            <a:gdLst/>
            <a:ahLst/>
            <a:cxnLst/>
            <a:rect l="l" t="t" r="r" b="b"/>
            <a:pathLst>
              <a:path w="7164288" h="1008112">
                <a:moveTo>
                  <a:pt x="504056" y="0"/>
                </a:moveTo>
                <a:lnTo>
                  <a:pt x="7164288" y="0"/>
                </a:lnTo>
                <a:lnTo>
                  <a:pt x="7164288" y="1008112"/>
                </a:lnTo>
                <a:lnTo>
                  <a:pt x="504056" y="1008112"/>
                </a:lnTo>
                <a:cubicBezTo>
                  <a:pt x="225674" y="1008112"/>
                  <a:pt x="0" y="782438"/>
                  <a:pt x="0" y="504056"/>
                </a:cubicBezTo>
                <a:cubicBezTo>
                  <a:pt x="0" y="225674"/>
                  <a:pt x="225674" y="0"/>
                  <a:pt x="50405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0" hasCustomPrompt="1"/>
          </p:nvPr>
        </p:nvSpPr>
        <p:spPr>
          <a:xfrm>
            <a:off x="2448272" y="257969"/>
            <a:ext cx="6695728" cy="576064"/>
          </a:xfrm>
          <a:prstGeom prst="rect">
            <a:avLst/>
          </a:prstGeom>
        </p:spPr>
        <p:txBody>
          <a:bodyPr anchor="ctr"/>
          <a:lstStyle>
            <a:lvl1pPr marL="0" indent="0" algn="l">
              <a:buNone/>
              <a:defRPr sz="3600" b="0" baseline="0">
                <a:solidFill>
                  <a:schemeClr val="bg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2448272" y="834033"/>
            <a:ext cx="6695728" cy="288032"/>
          </a:xfrm>
          <a:prstGeom prst="rect">
            <a:avLst/>
          </a:prstGeom>
        </p:spPr>
        <p:txBody>
          <a:bodyPr anchor="ctr"/>
          <a:lstStyle>
            <a:lvl1pPr marL="0" indent="0" algn="l">
              <a:buNone/>
              <a:defRPr sz="1400" b="0" baseline="0">
                <a:solidFill>
                  <a:schemeClr val="bg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515981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2" descr="G:\002-KIMS BUSINESS\007-02-Googleslidesppt\02-GSppt-Contents-Kim\20170309\01-Composition with vintage old hardback books\bg-02.jp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81543"/>
          <a:stretch/>
        </p:blipFill>
        <p:spPr bwMode="auto">
          <a:xfrm>
            <a:off x="0" y="0"/>
            <a:ext cx="9144000" cy="1080655"/>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p:cNvSpPr>
            <a:spLocks noGrp="1"/>
          </p:cNvSpPr>
          <p:nvPr>
            <p:ph type="body" sz="quarter" idx="10" hasCustomPrompt="1"/>
          </p:nvPr>
        </p:nvSpPr>
        <p:spPr>
          <a:xfrm>
            <a:off x="0" y="119286"/>
            <a:ext cx="9144000" cy="576064"/>
          </a:xfrm>
          <a:prstGeom prst="rect">
            <a:avLst/>
          </a:prstGeom>
        </p:spPr>
        <p:txBody>
          <a:bodyPr anchor="ctr"/>
          <a:lstStyle>
            <a:lvl1pPr marL="0" indent="0" algn="ctr">
              <a:buNone/>
              <a:defRPr sz="4000" b="0" baseline="0">
                <a:solidFill>
                  <a:schemeClr val="bg1"/>
                </a:solidFill>
                <a:latin typeface="Arial" pitchFamily="34" charset="0"/>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5350"/>
            <a:ext cx="9144000"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398605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2" descr="G:\002-KIMS BUSINESS\007-02-Googleslidesppt\02-GSppt-Contents-Kim\20170309\01-Composition with vintage old hardback books\bg-02.jp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81543"/>
          <a:stretch/>
        </p:blipFill>
        <p:spPr bwMode="auto">
          <a:xfrm>
            <a:off x="0" y="0"/>
            <a:ext cx="9144000" cy="1080655"/>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p:cNvSpPr>
            <a:spLocks noGrp="1"/>
          </p:cNvSpPr>
          <p:nvPr>
            <p:ph type="body" sz="quarter" idx="10" hasCustomPrompt="1"/>
          </p:nvPr>
        </p:nvSpPr>
        <p:spPr>
          <a:xfrm>
            <a:off x="0" y="119286"/>
            <a:ext cx="9144000" cy="576064"/>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5350"/>
            <a:ext cx="9144000"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sp>
        <p:nvSpPr>
          <p:cNvPr id="6" name="Picture Placeholder 2"/>
          <p:cNvSpPr>
            <a:spLocks noGrp="1"/>
          </p:cNvSpPr>
          <p:nvPr>
            <p:ph type="pic" idx="12" hasCustomPrompt="1"/>
          </p:nvPr>
        </p:nvSpPr>
        <p:spPr>
          <a:xfrm>
            <a:off x="683568" y="1491630"/>
            <a:ext cx="2411840" cy="1793419"/>
          </a:xfrm>
          <a:prstGeom prst="rect">
            <a:avLst/>
          </a:prstGeom>
          <a:solidFill>
            <a:schemeClr val="bg1">
              <a:lumMod val="95000"/>
            </a:schemeClr>
          </a:solidFill>
          <a:ln w="38100">
            <a:solidFill>
              <a:schemeClr val="accent2"/>
            </a:solid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7" name="Picture Placeholder 2"/>
          <p:cNvSpPr>
            <a:spLocks noGrp="1"/>
          </p:cNvSpPr>
          <p:nvPr>
            <p:ph type="pic" idx="13" hasCustomPrompt="1"/>
          </p:nvPr>
        </p:nvSpPr>
        <p:spPr>
          <a:xfrm>
            <a:off x="3366080" y="1491630"/>
            <a:ext cx="2411840" cy="1793419"/>
          </a:xfrm>
          <a:prstGeom prst="rect">
            <a:avLst/>
          </a:prstGeom>
          <a:solidFill>
            <a:schemeClr val="bg1">
              <a:lumMod val="95000"/>
            </a:schemeClr>
          </a:solidFill>
          <a:ln w="38100">
            <a:solidFill>
              <a:schemeClr val="accent3"/>
            </a:solid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8" name="Picture Placeholder 2"/>
          <p:cNvSpPr>
            <a:spLocks noGrp="1"/>
          </p:cNvSpPr>
          <p:nvPr>
            <p:ph type="pic" idx="14" hasCustomPrompt="1"/>
          </p:nvPr>
        </p:nvSpPr>
        <p:spPr>
          <a:xfrm>
            <a:off x="6048592" y="1491630"/>
            <a:ext cx="2411840" cy="1793419"/>
          </a:xfrm>
          <a:prstGeom prst="rect">
            <a:avLst/>
          </a:prstGeom>
          <a:solidFill>
            <a:schemeClr val="bg1">
              <a:lumMod val="95000"/>
            </a:schemeClr>
          </a:solidFill>
          <a:ln w="38100">
            <a:solidFill>
              <a:schemeClr val="accent4"/>
            </a:solid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484068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s and Contents Layout">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0" y="-1"/>
            <a:ext cx="9144000" cy="5143499"/>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16159670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668305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7555548"/>
      </p:ext>
    </p:extLst>
  </p:cSld>
  <p:clrMap bg1="lt1" tx1="dk1" bg2="lt2" tx2="dk2" accent1="accent1" accent2="accent2" accent3="accent3" accent4="accent4" accent5="accent5" accent6="accent6" hlink="hlink" folHlink="folHlink"/>
  <p:sldLayoutIdLst>
    <p:sldLayoutId id="2147483659" r:id="rId1"/>
    <p:sldLayoutId id="2147483652" r:id="rId2"/>
    <p:sldLayoutId id="2147483660" r:id="rId3"/>
    <p:sldLayoutId id="2147483662" r:id="rId4"/>
    <p:sldLayoutId id="2147483661" r:id="rId5"/>
    <p:sldLayoutId id="2147483672" r:id="rId6"/>
    <p:sldLayoutId id="2147483655" r:id="rId7"/>
    <p:sldLayoutId id="2147483663" r:id="rId8"/>
    <p:sldLayoutId id="2147483673" r:id="rId9"/>
    <p:sldLayoutId id="2147483674" r:id="rId10"/>
    <p:sldLayoutId id="2147483666" r:id="rId11"/>
    <p:sldLayoutId id="2147483675" r:id="rId12"/>
    <p:sldLayoutId id="2147483667" r:id="rId13"/>
    <p:sldLayoutId id="2147483668" r:id="rId14"/>
    <p:sldLayoutId id="2147483669" r:id="rId15"/>
    <p:sldLayoutId id="2147483670" r:id="rId16"/>
    <p:sldLayoutId id="2147483676" r:id="rId17"/>
    <p:sldLayoutId id="2147483656" r:id="rId18"/>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4710703"/>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0" y="987573"/>
            <a:ext cx="9144000" cy="1152129"/>
          </a:xfrm>
        </p:spPr>
        <p:txBody>
          <a:bodyPr/>
          <a:lstStyle/>
          <a:p>
            <a:pPr lvl="0"/>
            <a:r>
              <a:rPr lang="sr-Latn-RS" altLang="ko-KR" sz="2800" dirty="0">
                <a:solidFill>
                  <a:schemeClr val="tx1"/>
                </a:solidFill>
                <a:ea typeface="맑은 고딕" pitchFamily="50" charset="-127"/>
              </a:rPr>
              <a:t>Socijalni rad u školi: nastanak i </a:t>
            </a:r>
            <a:r>
              <a:rPr lang="sr-Latn-RS" altLang="ko-KR" sz="2800" dirty="0" smtClean="0">
                <a:solidFill>
                  <a:schemeClr val="tx1"/>
                </a:solidFill>
                <a:ea typeface="맑은 고딕" pitchFamily="50" charset="-127"/>
              </a:rPr>
              <a:t>razvoj</a:t>
            </a:r>
          </a:p>
          <a:p>
            <a:pPr lvl="0"/>
            <a:r>
              <a:rPr lang="sr-Latn-RS" altLang="ko-KR" sz="2000" dirty="0" smtClean="0">
                <a:solidFill>
                  <a:schemeClr val="tx1"/>
                </a:solidFill>
                <a:ea typeface="맑은 고딕" pitchFamily="50" charset="-127"/>
              </a:rPr>
              <a:t>Predavanje 16.03.2020.</a:t>
            </a:r>
            <a:endParaRPr lang="en-US" altLang="ko-KR" sz="2000" dirty="0">
              <a:solidFill>
                <a:schemeClr val="tx1"/>
              </a:solidFill>
            </a:endParaRPr>
          </a:p>
        </p:txBody>
      </p:sp>
      <p:sp>
        <p:nvSpPr>
          <p:cNvPr id="4" name="Text Placeholder 3"/>
          <p:cNvSpPr>
            <a:spLocks noGrp="1"/>
          </p:cNvSpPr>
          <p:nvPr>
            <p:ph type="body" sz="quarter" idx="11"/>
          </p:nvPr>
        </p:nvSpPr>
        <p:spPr>
          <a:xfrm>
            <a:off x="0" y="-20538"/>
            <a:ext cx="9144000" cy="699542"/>
          </a:xfrm>
        </p:spPr>
        <p:txBody>
          <a:bodyPr/>
          <a:lstStyle/>
          <a:p>
            <a:pPr lvl="0"/>
            <a:r>
              <a:rPr lang="sr-Latn-RS" altLang="ko-KR" sz="3600" dirty="0" smtClean="0">
                <a:solidFill>
                  <a:schemeClr val="tx1"/>
                </a:solidFill>
                <a:ea typeface="맑은 고딕" pitchFamily="50" charset="-127"/>
              </a:rPr>
              <a:t>Područja primene socijalnog rada I</a:t>
            </a:r>
            <a:endParaRPr lang="en-US" altLang="ko-KR" sz="3600" dirty="0">
              <a:solidFill>
                <a:schemeClr val="tx1"/>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8640" y="123478"/>
            <a:ext cx="340679" cy="459798"/>
          </a:xfrm>
          <a:prstGeom prst="rect">
            <a:avLst/>
          </a:prstGeom>
        </p:spPr>
      </p:pic>
    </p:spTree>
    <p:extLst>
      <p:ext uri="{BB962C8B-B14F-4D97-AF65-F5344CB8AC3E}">
        <p14:creationId xmlns:p14="http://schemas.microsoft.com/office/powerpoint/2010/main" val="29718413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48272" y="339502"/>
            <a:ext cx="6695728" cy="576064"/>
          </a:xfrm>
        </p:spPr>
        <p:txBody>
          <a:bodyPr/>
          <a:lstStyle/>
          <a:p>
            <a:r>
              <a:rPr lang="sr-Latn-RS" altLang="ko-KR" dirty="0" smtClean="0"/>
              <a:t>Obrazovanje za sve</a:t>
            </a:r>
            <a:endParaRPr lang="ko-KR" altLang="en-US" dirty="0"/>
          </a:p>
        </p:txBody>
      </p:sp>
      <p:sp>
        <p:nvSpPr>
          <p:cNvPr id="18" name="TextBox 17"/>
          <p:cNvSpPr txBox="1"/>
          <p:nvPr/>
        </p:nvSpPr>
        <p:spPr>
          <a:xfrm>
            <a:off x="2483768" y="1563638"/>
            <a:ext cx="6120680" cy="2893100"/>
          </a:xfrm>
          <a:prstGeom prst="rect">
            <a:avLst/>
          </a:prstGeom>
          <a:noFill/>
        </p:spPr>
        <p:txBody>
          <a:bodyPr wrap="square" rtlCol="0" anchor="ctr">
            <a:spAutoFit/>
          </a:bodyPr>
          <a:lstStyle/>
          <a:p>
            <a:r>
              <a:rPr lang="vi-VN" altLang="ko-KR" sz="1400" dirty="0">
                <a:cs typeface="Arial" pitchFamily="34" charset="0"/>
              </a:rPr>
              <a:t>Pred socijalnom politikom već danas, a još više sutra, stoji izazov da nađe rešenje za dalju humanizaciju i univerzalizaciju prava na obrazovanje, bez kojeg ne može biti ni prava na rad, na sigurnost i dostojanstven život svih ljudi. Da bi obrazovanje bilo dostupno, da bi ostvarivalo svoje ciljeve, da bi svi oni koji ga pohađaju postigli maksimalne uspehe srazmerne njihovim sposobnostima, neophodno je da se to prati na nivou svake škole, da se pokreću potrebne akcije i preduzimaju potrebne mere, da se uklanjaju prepreke koje onemogućavaju jedan deo mladih ljudi da završavaju školu, da se svakom mladom čoveku pruži podrška i pomoć kada je to potrebno, da se preveniraju rizična ponašanja, da se uključe i deca sa posebnim potrebama u redovne procese obrazovanja i, uopšte, da se tu, na licu mesta, u školi, otpočne rešavanje svih vrsta socijalnith problema učenika i suzbijanje negativnih socijalnih pojava.</a:t>
            </a:r>
            <a:endParaRPr lang="en-US" altLang="ko-KR" sz="1400" dirty="0">
              <a:cs typeface="Arial" pitchFamily="34" charset="0"/>
            </a:endParaRPr>
          </a:p>
        </p:txBody>
      </p:sp>
      <p:sp>
        <p:nvSpPr>
          <p:cNvPr id="8" name="Text Placeholder 3"/>
          <p:cNvSpPr txBox="1">
            <a:spLocks/>
          </p:cNvSpPr>
          <p:nvPr/>
        </p:nvSpPr>
        <p:spPr>
          <a:xfrm>
            <a:off x="3410206" y="4896544"/>
            <a:ext cx="2169906" cy="195486"/>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sr-Latn-RS" altLang="ko-KR" sz="1000" dirty="0" smtClean="0">
                <a:solidFill>
                  <a:schemeClr val="accent6">
                    <a:lumMod val="75000"/>
                  </a:schemeClr>
                </a:solidFill>
                <a:ea typeface="맑은 고딕" pitchFamily="50" charset="-127"/>
              </a:rPr>
              <a:t>Područja primene socijalnog rada I</a:t>
            </a:r>
            <a:endParaRPr lang="en-US" altLang="ko-KR" sz="1000" dirty="0">
              <a:solidFill>
                <a:schemeClr val="accent6">
                  <a:lumMod val="75000"/>
                </a:schemeClr>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8640" y="4632232"/>
            <a:ext cx="340679" cy="459798"/>
          </a:xfrm>
          <a:prstGeom prst="rect">
            <a:avLst/>
          </a:prstGeom>
        </p:spPr>
      </p:pic>
    </p:spTree>
    <p:extLst>
      <p:ext uri="{BB962C8B-B14F-4D97-AF65-F5344CB8AC3E}">
        <p14:creationId xmlns:p14="http://schemas.microsoft.com/office/powerpoint/2010/main" val="37761421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sr-Latn-RS" altLang="ko-KR" dirty="0" smtClean="0"/>
              <a:t>Pojam i istorijat socijalnog rada u školi u svetu</a:t>
            </a:r>
            <a:endParaRPr lang="ko-KR" alt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8640" y="4632232"/>
            <a:ext cx="340679" cy="459798"/>
          </a:xfrm>
          <a:prstGeom prst="rect">
            <a:avLst/>
          </a:prstGeom>
        </p:spPr>
      </p:pic>
      <p:sp>
        <p:nvSpPr>
          <p:cNvPr id="8" name="Text Placeholder 3"/>
          <p:cNvSpPr txBox="1">
            <a:spLocks/>
          </p:cNvSpPr>
          <p:nvPr/>
        </p:nvSpPr>
        <p:spPr>
          <a:xfrm>
            <a:off x="3410206" y="4896544"/>
            <a:ext cx="2169906" cy="195486"/>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sr-Latn-RS" altLang="ko-KR" sz="1000" dirty="0" smtClean="0">
                <a:solidFill>
                  <a:schemeClr val="accent6">
                    <a:lumMod val="75000"/>
                  </a:schemeClr>
                </a:solidFill>
                <a:ea typeface="맑은 고딕" pitchFamily="50" charset="-127"/>
              </a:rPr>
              <a:t>Područja primene socijalnog rada I</a:t>
            </a:r>
            <a:endParaRPr lang="en-US" altLang="ko-KR" sz="1000" dirty="0">
              <a:solidFill>
                <a:schemeClr val="accent6">
                  <a:lumMod val="75000"/>
                </a:schemeClr>
              </a:solidFill>
            </a:endParaRPr>
          </a:p>
        </p:txBody>
      </p:sp>
    </p:spTree>
    <p:extLst>
      <p:ext uri="{BB962C8B-B14F-4D97-AF65-F5344CB8AC3E}">
        <p14:creationId xmlns:p14="http://schemas.microsoft.com/office/powerpoint/2010/main" val="5730274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sr-Latn-RS" altLang="ko-KR" dirty="0" smtClean="0"/>
              <a:t>Šta je socijalni rad u školi?</a:t>
            </a:r>
            <a:endParaRPr lang="ko-KR" altLang="en-US" dirty="0"/>
          </a:p>
        </p:txBody>
      </p:sp>
      <p:grpSp>
        <p:nvGrpSpPr>
          <p:cNvPr id="4" name="Group 3"/>
          <p:cNvGrpSpPr/>
          <p:nvPr/>
        </p:nvGrpSpPr>
        <p:grpSpPr>
          <a:xfrm>
            <a:off x="395536" y="1376189"/>
            <a:ext cx="3286833" cy="3490091"/>
            <a:chOff x="4848046" y="3681671"/>
            <a:chExt cx="2758049" cy="2928608"/>
          </a:xfrm>
          <a:solidFill>
            <a:srgbClr val="797B4F"/>
          </a:solidFill>
        </p:grpSpPr>
        <p:sp>
          <p:nvSpPr>
            <p:cNvPr id="5" name="Rounded Rectangle 4"/>
            <p:cNvSpPr/>
            <p:nvPr/>
          </p:nvSpPr>
          <p:spPr>
            <a:xfrm>
              <a:off x="5903273" y="6071006"/>
              <a:ext cx="631463" cy="131555"/>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Rounded Rectangle 5"/>
            <p:cNvSpPr/>
            <p:nvPr/>
          </p:nvSpPr>
          <p:spPr>
            <a:xfrm>
              <a:off x="5929584" y="6274865"/>
              <a:ext cx="578841" cy="131555"/>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Rounded Rectangle 6"/>
            <p:cNvSpPr/>
            <p:nvPr/>
          </p:nvSpPr>
          <p:spPr>
            <a:xfrm>
              <a:off x="5982205" y="6478724"/>
              <a:ext cx="473597" cy="131555"/>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Rounded Rectangle 7"/>
            <p:cNvSpPr/>
            <p:nvPr/>
          </p:nvSpPr>
          <p:spPr>
            <a:xfrm rot="2700000">
              <a:off x="7086448" y="4038815"/>
              <a:ext cx="144000" cy="36000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9" name="Rounded Rectangle 8"/>
            <p:cNvSpPr/>
            <p:nvPr/>
          </p:nvSpPr>
          <p:spPr>
            <a:xfrm rot="18900000" flipH="1">
              <a:off x="5218102" y="4038815"/>
              <a:ext cx="144000" cy="36000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0" name="Rounded Rectangle 9"/>
            <p:cNvSpPr/>
            <p:nvPr/>
          </p:nvSpPr>
          <p:spPr>
            <a:xfrm>
              <a:off x="6155070" y="3681671"/>
              <a:ext cx="144000" cy="36000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1" name="Rounded Rectangle 10"/>
            <p:cNvSpPr/>
            <p:nvPr/>
          </p:nvSpPr>
          <p:spPr>
            <a:xfrm rot="5400000">
              <a:off x="7354095" y="4745637"/>
              <a:ext cx="144000" cy="36000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2" name="Rounded Rectangle 11"/>
            <p:cNvSpPr/>
            <p:nvPr/>
          </p:nvSpPr>
          <p:spPr>
            <a:xfrm rot="16200000" flipH="1">
              <a:off x="4956046" y="4745638"/>
              <a:ext cx="144000" cy="36000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grpSp>
        <p:nvGrpSpPr>
          <p:cNvPr id="13" name="Group 12"/>
          <p:cNvGrpSpPr/>
          <p:nvPr/>
        </p:nvGrpSpPr>
        <p:grpSpPr>
          <a:xfrm>
            <a:off x="1195903" y="1998538"/>
            <a:ext cx="1670013" cy="2047118"/>
            <a:chOff x="1195903" y="1537915"/>
            <a:chExt cx="1670013" cy="2047118"/>
          </a:xfrm>
          <a:solidFill>
            <a:srgbClr val="797B4F"/>
          </a:solidFill>
        </p:grpSpPr>
        <p:sp>
          <p:nvSpPr>
            <p:cNvPr id="14" name="Oval 21"/>
            <p:cNvSpPr>
              <a:spLocks noChangeAspect="1"/>
            </p:cNvSpPr>
            <p:nvPr/>
          </p:nvSpPr>
          <p:spPr>
            <a:xfrm>
              <a:off x="1414470" y="1768048"/>
              <a:ext cx="264724" cy="266936"/>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 name="Oval 21"/>
            <p:cNvSpPr>
              <a:spLocks noChangeAspect="1"/>
            </p:cNvSpPr>
            <p:nvPr/>
          </p:nvSpPr>
          <p:spPr>
            <a:xfrm>
              <a:off x="1323964" y="1909930"/>
              <a:ext cx="98975" cy="99802"/>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 name="Oval 21"/>
            <p:cNvSpPr>
              <a:spLocks noChangeAspect="1"/>
            </p:cNvSpPr>
            <p:nvPr/>
          </p:nvSpPr>
          <p:spPr>
            <a:xfrm rot="21050853">
              <a:off x="1326433" y="2753031"/>
              <a:ext cx="173268" cy="174716"/>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7" name="Oval 21"/>
            <p:cNvSpPr>
              <a:spLocks noChangeAspect="1"/>
            </p:cNvSpPr>
            <p:nvPr/>
          </p:nvSpPr>
          <p:spPr>
            <a:xfrm rot="288847">
              <a:off x="1195903" y="2266763"/>
              <a:ext cx="222367" cy="224225"/>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Oval 21"/>
            <p:cNvSpPr>
              <a:spLocks noChangeAspect="1"/>
            </p:cNvSpPr>
            <p:nvPr/>
          </p:nvSpPr>
          <p:spPr>
            <a:xfrm>
              <a:off x="1414470" y="2278418"/>
              <a:ext cx="222367" cy="224225"/>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9" name="Oval 21"/>
            <p:cNvSpPr>
              <a:spLocks noChangeAspect="1"/>
            </p:cNvSpPr>
            <p:nvPr/>
          </p:nvSpPr>
          <p:spPr>
            <a:xfrm>
              <a:off x="1231800" y="2460930"/>
              <a:ext cx="309554" cy="312141"/>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0" name="Oval 21"/>
            <p:cNvSpPr>
              <a:spLocks noChangeAspect="1"/>
            </p:cNvSpPr>
            <p:nvPr/>
          </p:nvSpPr>
          <p:spPr>
            <a:xfrm>
              <a:off x="1985429" y="2143218"/>
              <a:ext cx="282537" cy="284898"/>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1" name="Oval 21"/>
            <p:cNvSpPr>
              <a:spLocks noChangeAspect="1"/>
            </p:cNvSpPr>
            <p:nvPr/>
          </p:nvSpPr>
          <p:spPr>
            <a:xfrm rot="283757">
              <a:off x="1665484" y="3272892"/>
              <a:ext cx="309554" cy="312141"/>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2" name="Oval 21"/>
            <p:cNvSpPr>
              <a:spLocks noChangeAspect="1"/>
            </p:cNvSpPr>
            <p:nvPr/>
          </p:nvSpPr>
          <p:spPr>
            <a:xfrm rot="21364806">
              <a:off x="1656905" y="1674846"/>
              <a:ext cx="267508" cy="26974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3" name="Oval 21"/>
            <p:cNvSpPr>
              <a:spLocks noChangeAspect="1"/>
            </p:cNvSpPr>
            <p:nvPr/>
          </p:nvSpPr>
          <p:spPr>
            <a:xfrm>
              <a:off x="1563017" y="1930545"/>
              <a:ext cx="424361" cy="427906"/>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4" name="Oval 21"/>
            <p:cNvSpPr>
              <a:spLocks noChangeAspect="1"/>
            </p:cNvSpPr>
            <p:nvPr/>
          </p:nvSpPr>
          <p:spPr>
            <a:xfrm rot="21145186">
              <a:off x="1260512" y="1980363"/>
              <a:ext cx="333550" cy="336337"/>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5" name="Oval 21"/>
            <p:cNvSpPr>
              <a:spLocks noChangeAspect="1"/>
            </p:cNvSpPr>
            <p:nvPr/>
          </p:nvSpPr>
          <p:spPr>
            <a:xfrm rot="232827">
              <a:off x="1766846" y="2371713"/>
              <a:ext cx="405789" cy="40918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6" name="Oval 21"/>
            <p:cNvSpPr>
              <a:spLocks noChangeAspect="1"/>
            </p:cNvSpPr>
            <p:nvPr/>
          </p:nvSpPr>
          <p:spPr>
            <a:xfrm>
              <a:off x="2232245" y="1873583"/>
              <a:ext cx="591365" cy="596307"/>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7" name="Oval 21"/>
            <p:cNvSpPr>
              <a:spLocks noChangeAspect="1"/>
            </p:cNvSpPr>
            <p:nvPr/>
          </p:nvSpPr>
          <p:spPr>
            <a:xfrm>
              <a:off x="1580219" y="1680508"/>
              <a:ext cx="98975" cy="99802"/>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8" name="Oval 21"/>
            <p:cNvSpPr>
              <a:spLocks noChangeAspect="1"/>
            </p:cNvSpPr>
            <p:nvPr/>
          </p:nvSpPr>
          <p:spPr>
            <a:xfrm rot="20203558">
              <a:off x="1468306" y="2867514"/>
              <a:ext cx="139314" cy="140478"/>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9" name="Oval 21"/>
            <p:cNvSpPr>
              <a:spLocks noChangeAspect="1"/>
            </p:cNvSpPr>
            <p:nvPr/>
          </p:nvSpPr>
          <p:spPr>
            <a:xfrm>
              <a:off x="1694605" y="2685223"/>
              <a:ext cx="134128" cy="135249"/>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0" name="Oval 21"/>
            <p:cNvSpPr>
              <a:spLocks noChangeAspect="1"/>
            </p:cNvSpPr>
            <p:nvPr/>
          </p:nvSpPr>
          <p:spPr>
            <a:xfrm rot="375171">
              <a:off x="1800405" y="2755645"/>
              <a:ext cx="216579" cy="2183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1" name="Oval 21"/>
            <p:cNvSpPr>
              <a:spLocks noChangeAspect="1"/>
            </p:cNvSpPr>
            <p:nvPr/>
          </p:nvSpPr>
          <p:spPr>
            <a:xfrm rot="1185792">
              <a:off x="1591521" y="2830231"/>
              <a:ext cx="222367" cy="224225"/>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2" name="Oval 21"/>
            <p:cNvSpPr>
              <a:spLocks noChangeAspect="1"/>
            </p:cNvSpPr>
            <p:nvPr/>
          </p:nvSpPr>
          <p:spPr>
            <a:xfrm>
              <a:off x="1566870" y="2430818"/>
              <a:ext cx="222367" cy="224225"/>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3" name="Oval 21"/>
            <p:cNvSpPr>
              <a:spLocks noChangeAspect="1"/>
            </p:cNvSpPr>
            <p:nvPr/>
          </p:nvSpPr>
          <p:spPr>
            <a:xfrm rot="561415">
              <a:off x="1961493" y="1831077"/>
              <a:ext cx="309554" cy="312141"/>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4" name="Oval 21"/>
            <p:cNvSpPr>
              <a:spLocks noChangeAspect="1"/>
            </p:cNvSpPr>
            <p:nvPr/>
          </p:nvSpPr>
          <p:spPr>
            <a:xfrm rot="375171">
              <a:off x="1487267" y="2639444"/>
              <a:ext cx="216579" cy="2183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5" name="Oval 21"/>
            <p:cNvSpPr>
              <a:spLocks noChangeAspect="1"/>
            </p:cNvSpPr>
            <p:nvPr/>
          </p:nvSpPr>
          <p:spPr>
            <a:xfrm>
              <a:off x="1741171" y="2361128"/>
              <a:ext cx="98975" cy="99802"/>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6" name="Oval 21"/>
            <p:cNvSpPr>
              <a:spLocks noChangeAspect="1"/>
            </p:cNvSpPr>
            <p:nvPr/>
          </p:nvSpPr>
          <p:spPr>
            <a:xfrm>
              <a:off x="1899336" y="2285667"/>
              <a:ext cx="98975" cy="99802"/>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7" name="Oval 21"/>
            <p:cNvSpPr>
              <a:spLocks noChangeAspect="1"/>
            </p:cNvSpPr>
            <p:nvPr/>
          </p:nvSpPr>
          <p:spPr>
            <a:xfrm rot="20859187">
              <a:off x="1875957" y="3147672"/>
              <a:ext cx="196820" cy="198466"/>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8" name="Oval 21"/>
            <p:cNvSpPr>
              <a:spLocks noChangeAspect="1"/>
            </p:cNvSpPr>
            <p:nvPr/>
          </p:nvSpPr>
          <p:spPr>
            <a:xfrm rot="232827">
              <a:off x="2016649" y="3174821"/>
              <a:ext cx="405789" cy="40918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9" name="Oval 21"/>
            <p:cNvSpPr>
              <a:spLocks noChangeAspect="1"/>
            </p:cNvSpPr>
            <p:nvPr/>
          </p:nvSpPr>
          <p:spPr>
            <a:xfrm rot="232827">
              <a:off x="2373855" y="2474192"/>
              <a:ext cx="405789" cy="40918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0" name="Oval 21"/>
            <p:cNvSpPr>
              <a:spLocks noChangeAspect="1"/>
            </p:cNvSpPr>
            <p:nvPr/>
          </p:nvSpPr>
          <p:spPr>
            <a:xfrm>
              <a:off x="2267966" y="2356564"/>
              <a:ext cx="134128" cy="135249"/>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1" name="Oval 21"/>
            <p:cNvSpPr>
              <a:spLocks noChangeAspect="1"/>
            </p:cNvSpPr>
            <p:nvPr/>
          </p:nvSpPr>
          <p:spPr>
            <a:xfrm>
              <a:off x="2091720" y="2905247"/>
              <a:ext cx="282537" cy="284898"/>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2" name="Oval 21"/>
            <p:cNvSpPr>
              <a:spLocks noChangeAspect="1"/>
            </p:cNvSpPr>
            <p:nvPr/>
          </p:nvSpPr>
          <p:spPr>
            <a:xfrm>
              <a:off x="2731788" y="2312226"/>
              <a:ext cx="134128" cy="135249"/>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3" name="Oval 21"/>
            <p:cNvSpPr>
              <a:spLocks noChangeAspect="1"/>
            </p:cNvSpPr>
            <p:nvPr/>
          </p:nvSpPr>
          <p:spPr>
            <a:xfrm rot="375171">
              <a:off x="1770483" y="2955490"/>
              <a:ext cx="216579" cy="2183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4" name="Oval 21"/>
            <p:cNvSpPr>
              <a:spLocks noChangeAspect="1"/>
            </p:cNvSpPr>
            <p:nvPr/>
          </p:nvSpPr>
          <p:spPr>
            <a:xfrm rot="375171">
              <a:off x="2115911" y="2614000"/>
              <a:ext cx="275390" cy="277693"/>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5" name="Oval 21"/>
            <p:cNvSpPr>
              <a:spLocks noChangeAspect="1"/>
            </p:cNvSpPr>
            <p:nvPr/>
          </p:nvSpPr>
          <p:spPr>
            <a:xfrm>
              <a:off x="1984293" y="2894551"/>
              <a:ext cx="134128" cy="135249"/>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6" name="Oval 21"/>
            <p:cNvSpPr>
              <a:spLocks noChangeAspect="1"/>
            </p:cNvSpPr>
            <p:nvPr/>
          </p:nvSpPr>
          <p:spPr>
            <a:xfrm>
              <a:off x="2152479" y="2464579"/>
              <a:ext cx="134128" cy="135249"/>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7" name="Oval 21"/>
            <p:cNvSpPr>
              <a:spLocks noChangeAspect="1"/>
            </p:cNvSpPr>
            <p:nvPr/>
          </p:nvSpPr>
          <p:spPr>
            <a:xfrm>
              <a:off x="2580435" y="2877367"/>
              <a:ext cx="98975" cy="99802"/>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8" name="Oval 21"/>
            <p:cNvSpPr>
              <a:spLocks noChangeAspect="1"/>
            </p:cNvSpPr>
            <p:nvPr/>
          </p:nvSpPr>
          <p:spPr>
            <a:xfrm>
              <a:off x="2000241" y="3039370"/>
              <a:ext cx="98975" cy="99802"/>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9" name="Oval 21"/>
            <p:cNvSpPr>
              <a:spLocks noChangeAspect="1"/>
            </p:cNvSpPr>
            <p:nvPr/>
          </p:nvSpPr>
          <p:spPr>
            <a:xfrm>
              <a:off x="1961493" y="3484382"/>
              <a:ext cx="98975" cy="99802"/>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0" name="Oval 21"/>
            <p:cNvSpPr>
              <a:spLocks noChangeAspect="1"/>
            </p:cNvSpPr>
            <p:nvPr/>
          </p:nvSpPr>
          <p:spPr>
            <a:xfrm>
              <a:off x="1529662" y="3003550"/>
              <a:ext cx="98975" cy="99802"/>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1" name="Oval 21"/>
            <p:cNvSpPr>
              <a:spLocks noChangeAspect="1"/>
            </p:cNvSpPr>
            <p:nvPr/>
          </p:nvSpPr>
          <p:spPr>
            <a:xfrm>
              <a:off x="1648031" y="3057800"/>
              <a:ext cx="134128" cy="135249"/>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2" name="Oval 21"/>
            <p:cNvSpPr>
              <a:spLocks noChangeAspect="1"/>
            </p:cNvSpPr>
            <p:nvPr/>
          </p:nvSpPr>
          <p:spPr>
            <a:xfrm>
              <a:off x="1740222" y="3161559"/>
              <a:ext cx="134128" cy="135249"/>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3" name="Oval 21"/>
            <p:cNvSpPr>
              <a:spLocks noChangeAspect="1"/>
            </p:cNvSpPr>
            <p:nvPr/>
          </p:nvSpPr>
          <p:spPr>
            <a:xfrm>
              <a:off x="2361060" y="2871624"/>
              <a:ext cx="228226" cy="230133"/>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4" name="Oval 21"/>
            <p:cNvSpPr>
              <a:spLocks noChangeAspect="1"/>
            </p:cNvSpPr>
            <p:nvPr/>
          </p:nvSpPr>
          <p:spPr>
            <a:xfrm>
              <a:off x="2329001" y="3119404"/>
              <a:ext cx="98975" cy="99802"/>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5" name="Oval 21"/>
            <p:cNvSpPr>
              <a:spLocks noChangeAspect="1"/>
            </p:cNvSpPr>
            <p:nvPr/>
          </p:nvSpPr>
          <p:spPr>
            <a:xfrm>
              <a:off x="2289480" y="2513009"/>
              <a:ext cx="98975" cy="99802"/>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6" name="Oval 21"/>
            <p:cNvSpPr>
              <a:spLocks noChangeAspect="1"/>
            </p:cNvSpPr>
            <p:nvPr/>
          </p:nvSpPr>
          <p:spPr>
            <a:xfrm>
              <a:off x="2682300" y="2444570"/>
              <a:ext cx="98975" cy="99802"/>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7" name="Oval 21"/>
            <p:cNvSpPr>
              <a:spLocks noChangeAspect="1"/>
            </p:cNvSpPr>
            <p:nvPr/>
          </p:nvSpPr>
          <p:spPr>
            <a:xfrm>
              <a:off x="2749364" y="2506052"/>
              <a:ext cx="98975" cy="99802"/>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8" name="Oval 21"/>
            <p:cNvSpPr>
              <a:spLocks noChangeAspect="1"/>
            </p:cNvSpPr>
            <p:nvPr/>
          </p:nvSpPr>
          <p:spPr>
            <a:xfrm>
              <a:off x="2020432" y="2794749"/>
              <a:ext cx="98975" cy="99802"/>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9" name="Oval 21"/>
            <p:cNvSpPr>
              <a:spLocks noChangeAspect="1"/>
            </p:cNvSpPr>
            <p:nvPr/>
          </p:nvSpPr>
          <p:spPr>
            <a:xfrm>
              <a:off x="1642196" y="3210761"/>
              <a:ext cx="98975" cy="99802"/>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0" name="Oval 21"/>
            <p:cNvSpPr>
              <a:spLocks noChangeAspect="1"/>
            </p:cNvSpPr>
            <p:nvPr/>
          </p:nvSpPr>
          <p:spPr>
            <a:xfrm>
              <a:off x="2148211" y="1600868"/>
              <a:ext cx="282537" cy="284898"/>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1" name="Oval 21"/>
            <p:cNvSpPr>
              <a:spLocks noChangeAspect="1"/>
            </p:cNvSpPr>
            <p:nvPr/>
          </p:nvSpPr>
          <p:spPr>
            <a:xfrm>
              <a:off x="1855627" y="1537915"/>
              <a:ext cx="228226" cy="230133"/>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2" name="Oval 21"/>
            <p:cNvSpPr>
              <a:spLocks noChangeAspect="1"/>
            </p:cNvSpPr>
            <p:nvPr/>
          </p:nvSpPr>
          <p:spPr>
            <a:xfrm>
              <a:off x="1920246" y="1755731"/>
              <a:ext cx="134128" cy="135249"/>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3" name="Oval 21"/>
            <p:cNvSpPr>
              <a:spLocks noChangeAspect="1"/>
            </p:cNvSpPr>
            <p:nvPr/>
          </p:nvSpPr>
          <p:spPr>
            <a:xfrm>
              <a:off x="1869089" y="1901516"/>
              <a:ext cx="98975" cy="99802"/>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4" name="Oval 21"/>
            <p:cNvSpPr>
              <a:spLocks noChangeAspect="1"/>
            </p:cNvSpPr>
            <p:nvPr/>
          </p:nvSpPr>
          <p:spPr>
            <a:xfrm>
              <a:off x="2042856" y="1699484"/>
              <a:ext cx="98975" cy="99802"/>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5" name="Oval 21"/>
            <p:cNvSpPr>
              <a:spLocks noChangeAspect="1"/>
            </p:cNvSpPr>
            <p:nvPr/>
          </p:nvSpPr>
          <p:spPr>
            <a:xfrm>
              <a:off x="2436404" y="1732638"/>
              <a:ext cx="152882" cy="154159"/>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6" name="Oval 21"/>
            <p:cNvSpPr>
              <a:spLocks noChangeAspect="1"/>
            </p:cNvSpPr>
            <p:nvPr/>
          </p:nvSpPr>
          <p:spPr>
            <a:xfrm>
              <a:off x="2099216" y="1600868"/>
              <a:ext cx="66122" cy="6667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7" name="Oval 21"/>
            <p:cNvSpPr>
              <a:spLocks noChangeAspect="1"/>
            </p:cNvSpPr>
            <p:nvPr/>
          </p:nvSpPr>
          <p:spPr>
            <a:xfrm>
              <a:off x="2264289" y="1954875"/>
              <a:ext cx="66122" cy="6667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68" name="Rectangle 67"/>
          <p:cNvSpPr/>
          <p:nvPr/>
        </p:nvSpPr>
        <p:spPr>
          <a:xfrm>
            <a:off x="3707904" y="2290841"/>
            <a:ext cx="576064" cy="51245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797B4F"/>
              </a:solidFill>
            </a:endParaRPr>
          </a:p>
        </p:txBody>
      </p:sp>
      <p:sp>
        <p:nvSpPr>
          <p:cNvPr id="69" name="TextBox 68"/>
          <p:cNvSpPr txBox="1"/>
          <p:nvPr/>
        </p:nvSpPr>
        <p:spPr>
          <a:xfrm>
            <a:off x="3760936" y="2347014"/>
            <a:ext cx="470000" cy="400110"/>
          </a:xfrm>
          <a:prstGeom prst="rect">
            <a:avLst/>
          </a:prstGeom>
          <a:noFill/>
        </p:spPr>
        <p:txBody>
          <a:bodyPr wrap="none" rtlCol="0" anchor="ctr">
            <a:spAutoFit/>
          </a:bodyPr>
          <a:lstStyle/>
          <a:p>
            <a:pPr algn="r"/>
            <a:r>
              <a:rPr lang="en-US" altLang="ko-KR" sz="2000" b="1" dirty="0">
                <a:cs typeface="Arial" pitchFamily="34" charset="0"/>
              </a:rPr>
              <a:t>01</a:t>
            </a:r>
            <a:endParaRPr lang="ko-KR" altLang="en-US" sz="2000" b="1" dirty="0">
              <a:cs typeface="Arial" pitchFamily="34" charset="0"/>
            </a:endParaRPr>
          </a:p>
        </p:txBody>
      </p:sp>
      <p:sp>
        <p:nvSpPr>
          <p:cNvPr id="71" name="TextBox 70"/>
          <p:cNvSpPr txBox="1"/>
          <p:nvPr/>
        </p:nvSpPr>
        <p:spPr>
          <a:xfrm>
            <a:off x="4303605" y="2234143"/>
            <a:ext cx="2140603" cy="646331"/>
          </a:xfrm>
          <a:prstGeom prst="rect">
            <a:avLst/>
          </a:prstGeom>
          <a:noFill/>
        </p:spPr>
        <p:txBody>
          <a:bodyPr wrap="square" rtlCol="0" anchor="ctr">
            <a:spAutoFit/>
          </a:bodyPr>
          <a:lstStyle/>
          <a:p>
            <a:r>
              <a:rPr lang="pl-PL" altLang="ko-KR" sz="1200" dirty="0">
                <a:cs typeface="Arial" pitchFamily="34" charset="0"/>
              </a:rPr>
              <a:t>to je specijaino područje prakse unutar socijalnog rada </a:t>
            </a:r>
            <a:endParaRPr lang="ko-KR" altLang="en-US" sz="1200" dirty="0">
              <a:cs typeface="Arial" pitchFamily="34" charset="0"/>
            </a:endParaRPr>
          </a:p>
        </p:txBody>
      </p:sp>
      <p:sp>
        <p:nvSpPr>
          <p:cNvPr id="73" name="Rectangle 72"/>
          <p:cNvSpPr/>
          <p:nvPr/>
        </p:nvSpPr>
        <p:spPr>
          <a:xfrm>
            <a:off x="3707904" y="3149710"/>
            <a:ext cx="576064" cy="51245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797B4F"/>
              </a:solidFill>
            </a:endParaRPr>
          </a:p>
        </p:txBody>
      </p:sp>
      <p:sp>
        <p:nvSpPr>
          <p:cNvPr id="74" name="TextBox 73"/>
          <p:cNvSpPr txBox="1"/>
          <p:nvPr/>
        </p:nvSpPr>
        <p:spPr>
          <a:xfrm>
            <a:off x="3760936" y="3205883"/>
            <a:ext cx="470000" cy="400110"/>
          </a:xfrm>
          <a:prstGeom prst="rect">
            <a:avLst/>
          </a:prstGeom>
          <a:noFill/>
        </p:spPr>
        <p:txBody>
          <a:bodyPr wrap="none" rtlCol="0" anchor="ctr">
            <a:spAutoFit/>
          </a:bodyPr>
          <a:lstStyle/>
          <a:p>
            <a:pPr algn="r"/>
            <a:r>
              <a:rPr lang="en-US" altLang="ko-KR" sz="2000" b="1" dirty="0">
                <a:cs typeface="Arial" pitchFamily="34" charset="0"/>
              </a:rPr>
              <a:t>03</a:t>
            </a:r>
            <a:endParaRPr lang="ko-KR" altLang="en-US" sz="2000" b="1" dirty="0">
              <a:cs typeface="Arial" pitchFamily="34" charset="0"/>
            </a:endParaRPr>
          </a:p>
        </p:txBody>
      </p:sp>
      <p:sp>
        <p:nvSpPr>
          <p:cNvPr id="76" name="TextBox 75"/>
          <p:cNvSpPr txBox="1"/>
          <p:nvPr/>
        </p:nvSpPr>
        <p:spPr>
          <a:xfrm>
            <a:off x="4303605" y="3118564"/>
            <a:ext cx="2140603" cy="646331"/>
          </a:xfrm>
          <a:prstGeom prst="rect">
            <a:avLst/>
          </a:prstGeom>
          <a:noFill/>
        </p:spPr>
        <p:txBody>
          <a:bodyPr wrap="square" rtlCol="0" anchor="ctr">
            <a:spAutoFit/>
          </a:bodyPr>
          <a:lstStyle/>
          <a:p>
            <a:r>
              <a:rPr lang="en-US" altLang="ko-KR" sz="1200" dirty="0" err="1">
                <a:cs typeface="Arial" pitchFamily="34" charset="0"/>
              </a:rPr>
              <a:t>počiva</a:t>
            </a:r>
            <a:r>
              <a:rPr lang="en-US" altLang="ko-KR" sz="1200" dirty="0">
                <a:cs typeface="Arial" pitchFamily="34" charset="0"/>
              </a:rPr>
              <a:t> </a:t>
            </a:r>
            <a:r>
              <a:rPr lang="en-US" altLang="ko-KR" sz="1200" dirty="0" err="1">
                <a:cs typeface="Arial" pitchFamily="34" charset="0"/>
              </a:rPr>
              <a:t>na</a:t>
            </a:r>
            <a:r>
              <a:rPr lang="en-US" altLang="ko-KR" sz="1200" dirty="0">
                <a:cs typeface="Arial" pitchFamily="34" charset="0"/>
              </a:rPr>
              <a:t> </a:t>
            </a:r>
            <a:r>
              <a:rPr lang="en-US" altLang="ko-KR" sz="1200" dirty="0" err="1">
                <a:cs typeface="Arial" pitchFamily="34" charset="0"/>
              </a:rPr>
              <a:t>terneljima</a:t>
            </a:r>
            <a:r>
              <a:rPr lang="en-US" altLang="ko-KR" sz="1200" dirty="0">
                <a:cs typeface="Arial" pitchFamily="34" charset="0"/>
              </a:rPr>
              <a:t> </a:t>
            </a:r>
            <a:r>
              <a:rPr lang="en-US" altLang="ko-KR" sz="1200" dirty="0" err="1">
                <a:cs typeface="Arial" pitchFamily="34" charset="0"/>
              </a:rPr>
              <a:t>sopstvenih</a:t>
            </a:r>
            <a:r>
              <a:rPr lang="en-US" altLang="ko-KR" sz="1200" dirty="0">
                <a:cs typeface="Arial" pitchFamily="34" charset="0"/>
              </a:rPr>
              <a:t> </a:t>
            </a:r>
            <a:r>
              <a:rPr lang="en-US" altLang="ko-KR" sz="1200" dirty="0" err="1">
                <a:cs typeface="Arial" pitchFamily="34" charset="0"/>
              </a:rPr>
              <a:t>saznanja</a:t>
            </a:r>
            <a:r>
              <a:rPr lang="en-US" altLang="ko-KR" sz="1200" dirty="0">
                <a:cs typeface="Arial" pitchFamily="34" charset="0"/>
              </a:rPr>
              <a:t> i </a:t>
            </a:r>
            <a:r>
              <a:rPr lang="en-US" altLang="ko-KR" sz="1200" dirty="0" err="1">
                <a:cs typeface="Arial" pitchFamily="34" charset="0"/>
              </a:rPr>
              <a:t>znanja</a:t>
            </a:r>
            <a:r>
              <a:rPr lang="en-US" altLang="ko-KR" sz="1200" dirty="0">
                <a:cs typeface="Arial" pitchFamily="34" charset="0"/>
              </a:rPr>
              <a:t> </a:t>
            </a:r>
            <a:r>
              <a:rPr lang="en-US" altLang="ko-KR" sz="1200" dirty="0" err="1">
                <a:cs typeface="Arial" pitchFamily="34" charset="0"/>
              </a:rPr>
              <a:t>iz</a:t>
            </a:r>
            <a:r>
              <a:rPr lang="en-US" altLang="ko-KR" sz="1200" dirty="0">
                <a:cs typeface="Arial" pitchFamily="34" charset="0"/>
              </a:rPr>
              <a:t> </a:t>
            </a:r>
            <a:r>
              <a:rPr lang="en-US" altLang="ko-KR" sz="1200" dirty="0" err="1">
                <a:cs typeface="Arial" pitchFamily="34" charset="0"/>
              </a:rPr>
              <a:t>drugih</a:t>
            </a:r>
            <a:r>
              <a:rPr lang="en-US" altLang="ko-KR" sz="1200" dirty="0">
                <a:cs typeface="Arial" pitchFamily="34" charset="0"/>
              </a:rPr>
              <a:t> </a:t>
            </a:r>
            <a:r>
              <a:rPr lang="en-US" altLang="ko-KR" sz="1200" dirty="0" err="1">
                <a:cs typeface="Arial" pitchFamily="34" charset="0"/>
              </a:rPr>
              <a:t>naučnih</a:t>
            </a:r>
            <a:r>
              <a:rPr lang="en-US" altLang="ko-KR" sz="1200" dirty="0">
                <a:cs typeface="Arial" pitchFamily="34" charset="0"/>
              </a:rPr>
              <a:t> </a:t>
            </a:r>
            <a:r>
              <a:rPr lang="en-US" altLang="ko-KR" sz="1200" dirty="0" err="1">
                <a:cs typeface="Arial" pitchFamily="34" charset="0"/>
              </a:rPr>
              <a:t>područja</a:t>
            </a:r>
            <a:endParaRPr lang="ko-KR" altLang="en-US" sz="1200" dirty="0">
              <a:cs typeface="Arial" pitchFamily="34" charset="0"/>
            </a:endParaRPr>
          </a:p>
        </p:txBody>
      </p:sp>
      <p:sp>
        <p:nvSpPr>
          <p:cNvPr id="78" name="Rectangle 77"/>
          <p:cNvSpPr/>
          <p:nvPr/>
        </p:nvSpPr>
        <p:spPr>
          <a:xfrm>
            <a:off x="3707904" y="4008579"/>
            <a:ext cx="576064" cy="512456"/>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797B4F"/>
              </a:solidFill>
            </a:endParaRPr>
          </a:p>
        </p:txBody>
      </p:sp>
      <p:sp>
        <p:nvSpPr>
          <p:cNvPr id="79" name="TextBox 78"/>
          <p:cNvSpPr txBox="1"/>
          <p:nvPr/>
        </p:nvSpPr>
        <p:spPr>
          <a:xfrm>
            <a:off x="3760936" y="4064752"/>
            <a:ext cx="470000" cy="400110"/>
          </a:xfrm>
          <a:prstGeom prst="rect">
            <a:avLst/>
          </a:prstGeom>
          <a:noFill/>
        </p:spPr>
        <p:txBody>
          <a:bodyPr wrap="none" rtlCol="0" anchor="ctr">
            <a:spAutoFit/>
          </a:bodyPr>
          <a:lstStyle/>
          <a:p>
            <a:pPr algn="r"/>
            <a:r>
              <a:rPr lang="en-US" altLang="ko-KR" sz="2000" b="1" dirty="0">
                <a:cs typeface="Arial" pitchFamily="34" charset="0"/>
              </a:rPr>
              <a:t>05</a:t>
            </a:r>
            <a:endParaRPr lang="ko-KR" altLang="en-US" sz="2000" b="1" dirty="0">
              <a:cs typeface="Arial" pitchFamily="34" charset="0"/>
            </a:endParaRPr>
          </a:p>
        </p:txBody>
      </p:sp>
      <p:sp>
        <p:nvSpPr>
          <p:cNvPr id="81" name="TextBox 80"/>
          <p:cNvSpPr txBox="1"/>
          <p:nvPr/>
        </p:nvSpPr>
        <p:spPr>
          <a:xfrm>
            <a:off x="4254867" y="3964076"/>
            <a:ext cx="2111502" cy="646331"/>
          </a:xfrm>
          <a:prstGeom prst="rect">
            <a:avLst/>
          </a:prstGeom>
          <a:noFill/>
        </p:spPr>
        <p:txBody>
          <a:bodyPr wrap="square" rtlCol="0" anchor="ctr">
            <a:spAutoFit/>
          </a:bodyPr>
          <a:lstStyle/>
          <a:p>
            <a:r>
              <a:rPr lang="en-US" altLang="ko-KR" sz="1200" dirty="0" err="1">
                <a:cs typeface="Arial" pitchFamily="34" charset="0"/>
              </a:rPr>
              <a:t>praksa</a:t>
            </a:r>
            <a:r>
              <a:rPr lang="en-US" altLang="ko-KR" sz="1200" dirty="0">
                <a:cs typeface="Arial" pitchFamily="34" charset="0"/>
              </a:rPr>
              <a:t> </a:t>
            </a:r>
            <a:r>
              <a:rPr lang="en-US" altLang="ko-KR" sz="1200" dirty="0" err="1">
                <a:cs typeface="Arial" pitchFamily="34" charset="0"/>
              </a:rPr>
              <a:t>školskog</a:t>
            </a:r>
            <a:r>
              <a:rPr lang="en-US" altLang="ko-KR" sz="1200" dirty="0">
                <a:cs typeface="Arial" pitchFamily="34" charset="0"/>
              </a:rPr>
              <a:t> </a:t>
            </a:r>
            <a:r>
              <a:rPr lang="en-US" altLang="ko-KR" sz="1200" dirty="0" err="1">
                <a:cs typeface="Arial" pitchFamily="34" charset="0"/>
              </a:rPr>
              <a:t>socijainog</a:t>
            </a:r>
            <a:r>
              <a:rPr lang="en-US" altLang="ko-KR" sz="1200" dirty="0">
                <a:cs typeface="Arial" pitchFamily="34" charset="0"/>
              </a:rPr>
              <a:t> </a:t>
            </a:r>
            <a:r>
              <a:rPr lang="en-US" altLang="ko-KR" sz="1200" dirty="0" err="1">
                <a:cs typeface="Arial" pitchFamily="34" charset="0"/>
              </a:rPr>
              <a:t>rada</a:t>
            </a:r>
            <a:r>
              <a:rPr lang="en-US" altLang="ko-KR" sz="1200" dirty="0">
                <a:cs typeface="Arial" pitchFamily="34" charset="0"/>
              </a:rPr>
              <a:t> </a:t>
            </a:r>
            <a:r>
              <a:rPr lang="en-US" altLang="ko-KR" sz="1200" dirty="0" err="1">
                <a:cs typeface="Arial" pitchFamily="34" charset="0"/>
              </a:rPr>
              <a:t>zahteva</a:t>
            </a:r>
            <a:r>
              <a:rPr lang="en-US" altLang="ko-KR" sz="1200" dirty="0">
                <a:cs typeface="Arial" pitchFamily="34" charset="0"/>
              </a:rPr>
              <a:t> </a:t>
            </a:r>
            <a:r>
              <a:rPr lang="en-US" altLang="ko-KR" sz="1200" dirty="0" err="1">
                <a:cs typeface="Arial" pitchFamily="34" charset="0"/>
              </a:rPr>
              <a:t>široki</a:t>
            </a:r>
            <a:r>
              <a:rPr lang="en-US" altLang="ko-KR" sz="1200" dirty="0">
                <a:cs typeface="Arial" pitchFamily="34" charset="0"/>
              </a:rPr>
              <a:t> </a:t>
            </a:r>
            <a:r>
              <a:rPr lang="en-US" altLang="ko-KR" sz="1200" dirty="0" err="1">
                <a:cs typeface="Arial" pitchFamily="34" charset="0"/>
              </a:rPr>
              <a:t>spektar</a:t>
            </a:r>
            <a:r>
              <a:rPr lang="en-US" altLang="ko-KR" sz="1200" dirty="0">
                <a:cs typeface="Arial" pitchFamily="34" charset="0"/>
              </a:rPr>
              <a:t> </a:t>
            </a:r>
            <a:r>
              <a:rPr lang="en-US" altLang="ko-KR" sz="1200" dirty="0" err="1">
                <a:cs typeface="Arial" pitchFamily="34" charset="0"/>
              </a:rPr>
              <a:t>veština</a:t>
            </a:r>
            <a:r>
              <a:rPr lang="en-US" altLang="ko-KR" sz="1200" dirty="0">
                <a:cs typeface="Arial" pitchFamily="34" charset="0"/>
              </a:rPr>
              <a:t> </a:t>
            </a:r>
            <a:endParaRPr lang="ko-KR" altLang="en-US" sz="1200" dirty="0">
              <a:cs typeface="Arial" pitchFamily="34" charset="0"/>
            </a:endParaRPr>
          </a:p>
        </p:txBody>
      </p:sp>
      <p:sp>
        <p:nvSpPr>
          <p:cNvPr id="83" name="Rectangle 82"/>
          <p:cNvSpPr/>
          <p:nvPr/>
        </p:nvSpPr>
        <p:spPr>
          <a:xfrm>
            <a:off x="6366369" y="2292901"/>
            <a:ext cx="576064" cy="512456"/>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797B4F"/>
              </a:solidFill>
            </a:endParaRPr>
          </a:p>
        </p:txBody>
      </p:sp>
      <p:sp>
        <p:nvSpPr>
          <p:cNvPr id="84" name="TextBox 83"/>
          <p:cNvSpPr txBox="1"/>
          <p:nvPr/>
        </p:nvSpPr>
        <p:spPr>
          <a:xfrm>
            <a:off x="6419401" y="2349074"/>
            <a:ext cx="470000" cy="400110"/>
          </a:xfrm>
          <a:prstGeom prst="rect">
            <a:avLst/>
          </a:prstGeom>
          <a:noFill/>
        </p:spPr>
        <p:txBody>
          <a:bodyPr wrap="none" rtlCol="0" anchor="ctr">
            <a:spAutoFit/>
          </a:bodyPr>
          <a:lstStyle/>
          <a:p>
            <a:pPr algn="r"/>
            <a:r>
              <a:rPr lang="en-US" altLang="ko-KR" sz="2000" b="1" dirty="0">
                <a:cs typeface="Arial" pitchFamily="34" charset="0"/>
              </a:rPr>
              <a:t>02</a:t>
            </a:r>
            <a:endParaRPr lang="ko-KR" altLang="en-US" sz="2000" b="1" dirty="0">
              <a:cs typeface="Arial" pitchFamily="34" charset="0"/>
            </a:endParaRPr>
          </a:p>
        </p:txBody>
      </p:sp>
      <p:sp>
        <p:nvSpPr>
          <p:cNvPr id="86" name="TextBox 85"/>
          <p:cNvSpPr txBox="1"/>
          <p:nvPr/>
        </p:nvSpPr>
        <p:spPr>
          <a:xfrm>
            <a:off x="6948264" y="2276534"/>
            <a:ext cx="2195736" cy="461665"/>
          </a:xfrm>
          <a:prstGeom prst="rect">
            <a:avLst/>
          </a:prstGeom>
          <a:noFill/>
        </p:spPr>
        <p:txBody>
          <a:bodyPr wrap="square" rtlCol="0" anchor="ctr">
            <a:spAutoFit/>
          </a:bodyPr>
          <a:lstStyle/>
          <a:p>
            <a:r>
              <a:rPr lang="it-IT" altLang="ko-KR" sz="1200" dirty="0">
                <a:cs typeface="Arial" pitchFamily="34" charset="0"/>
              </a:rPr>
              <a:t>savremeni socijaini rad je naučno-primenjena disciplina </a:t>
            </a:r>
            <a:endParaRPr lang="ko-KR" altLang="en-US" sz="1200" dirty="0">
              <a:cs typeface="Arial" pitchFamily="34" charset="0"/>
            </a:endParaRPr>
          </a:p>
        </p:txBody>
      </p:sp>
      <p:sp>
        <p:nvSpPr>
          <p:cNvPr id="88" name="Rectangle 87"/>
          <p:cNvSpPr/>
          <p:nvPr/>
        </p:nvSpPr>
        <p:spPr>
          <a:xfrm>
            <a:off x="6366369" y="3151770"/>
            <a:ext cx="576064" cy="51245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797B4F"/>
              </a:solidFill>
            </a:endParaRPr>
          </a:p>
        </p:txBody>
      </p:sp>
      <p:sp>
        <p:nvSpPr>
          <p:cNvPr id="89" name="TextBox 88"/>
          <p:cNvSpPr txBox="1"/>
          <p:nvPr/>
        </p:nvSpPr>
        <p:spPr>
          <a:xfrm>
            <a:off x="6419401" y="3207943"/>
            <a:ext cx="470000" cy="400110"/>
          </a:xfrm>
          <a:prstGeom prst="rect">
            <a:avLst/>
          </a:prstGeom>
          <a:noFill/>
        </p:spPr>
        <p:txBody>
          <a:bodyPr wrap="none" rtlCol="0" anchor="ctr">
            <a:spAutoFit/>
          </a:bodyPr>
          <a:lstStyle/>
          <a:p>
            <a:pPr algn="r"/>
            <a:r>
              <a:rPr lang="en-US" altLang="ko-KR" sz="2000" b="1" dirty="0">
                <a:cs typeface="Arial" pitchFamily="34" charset="0"/>
              </a:rPr>
              <a:t>04</a:t>
            </a:r>
            <a:endParaRPr lang="ko-KR" altLang="en-US" sz="2000" b="1" dirty="0">
              <a:cs typeface="Arial" pitchFamily="34" charset="0"/>
            </a:endParaRPr>
          </a:p>
        </p:txBody>
      </p:sp>
      <p:sp>
        <p:nvSpPr>
          <p:cNvPr id="91" name="TextBox 90"/>
          <p:cNvSpPr txBox="1"/>
          <p:nvPr/>
        </p:nvSpPr>
        <p:spPr>
          <a:xfrm>
            <a:off x="6948264" y="3118564"/>
            <a:ext cx="2160240" cy="646331"/>
          </a:xfrm>
          <a:prstGeom prst="rect">
            <a:avLst/>
          </a:prstGeom>
          <a:noFill/>
        </p:spPr>
        <p:txBody>
          <a:bodyPr wrap="square" rtlCol="0" anchor="ctr">
            <a:spAutoFit/>
          </a:bodyPr>
          <a:lstStyle/>
          <a:p>
            <a:r>
              <a:rPr lang="pl-PL" altLang="ko-KR" sz="1200" dirty="0" smtClean="0">
                <a:cs typeface="Arial" pitchFamily="34" charset="0"/>
              </a:rPr>
              <a:t>potrebno </a:t>
            </a:r>
            <a:r>
              <a:rPr lang="pl-PL" altLang="ko-KR" sz="1200" dirty="0">
                <a:cs typeface="Arial" pitchFamily="34" charset="0"/>
              </a:rPr>
              <a:t>i </a:t>
            </a:r>
            <a:r>
              <a:rPr lang="pl-PL" altLang="ko-KR" sz="1200" dirty="0" smtClean="0">
                <a:cs typeface="Arial" pitchFamily="34" charset="0"/>
              </a:rPr>
              <a:t>korisno </a:t>
            </a:r>
            <a:r>
              <a:rPr lang="pl-PL" altLang="ko-KR" sz="1200" dirty="0">
                <a:cs typeface="Arial" pitchFamily="34" charset="0"/>
              </a:rPr>
              <a:t>u pružanju psiho-socijaine pomoći deci koja su marginalizovana</a:t>
            </a:r>
            <a:endParaRPr lang="ko-KR" altLang="en-US" sz="1200" dirty="0">
              <a:cs typeface="Arial" pitchFamily="34" charset="0"/>
            </a:endParaRPr>
          </a:p>
        </p:txBody>
      </p:sp>
      <p:sp>
        <p:nvSpPr>
          <p:cNvPr id="93" name="Rectangle 92"/>
          <p:cNvSpPr/>
          <p:nvPr/>
        </p:nvSpPr>
        <p:spPr>
          <a:xfrm>
            <a:off x="6366369" y="4010639"/>
            <a:ext cx="576064" cy="51245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797B4F"/>
              </a:solidFill>
            </a:endParaRPr>
          </a:p>
        </p:txBody>
      </p:sp>
      <p:sp>
        <p:nvSpPr>
          <p:cNvPr id="94" name="TextBox 93"/>
          <p:cNvSpPr txBox="1"/>
          <p:nvPr/>
        </p:nvSpPr>
        <p:spPr>
          <a:xfrm>
            <a:off x="6419401" y="4066812"/>
            <a:ext cx="470000" cy="400110"/>
          </a:xfrm>
          <a:prstGeom prst="rect">
            <a:avLst/>
          </a:prstGeom>
          <a:noFill/>
        </p:spPr>
        <p:txBody>
          <a:bodyPr wrap="none" rtlCol="0" anchor="ctr">
            <a:spAutoFit/>
          </a:bodyPr>
          <a:lstStyle/>
          <a:p>
            <a:pPr algn="r"/>
            <a:r>
              <a:rPr lang="en-US" altLang="ko-KR" sz="2000" b="1" dirty="0">
                <a:cs typeface="Arial" pitchFamily="34" charset="0"/>
              </a:rPr>
              <a:t>06</a:t>
            </a:r>
            <a:endParaRPr lang="ko-KR" altLang="en-US" sz="2000" b="1" dirty="0">
              <a:cs typeface="Arial" pitchFamily="34" charset="0"/>
            </a:endParaRPr>
          </a:p>
        </p:txBody>
      </p:sp>
      <p:sp>
        <p:nvSpPr>
          <p:cNvPr id="96" name="TextBox 95"/>
          <p:cNvSpPr txBox="1"/>
          <p:nvPr/>
        </p:nvSpPr>
        <p:spPr>
          <a:xfrm>
            <a:off x="6955675" y="3939902"/>
            <a:ext cx="2152829" cy="830997"/>
          </a:xfrm>
          <a:prstGeom prst="rect">
            <a:avLst/>
          </a:prstGeom>
          <a:noFill/>
        </p:spPr>
        <p:txBody>
          <a:bodyPr wrap="square" rtlCol="0" anchor="ctr">
            <a:spAutoFit/>
          </a:bodyPr>
          <a:lstStyle/>
          <a:p>
            <a:r>
              <a:rPr lang="vi-VN" altLang="ko-KR" sz="1200" dirty="0">
                <a:cs typeface="Arial" pitchFamily="34" charset="0"/>
              </a:rPr>
              <a:t>cilj školskog socijainog rada je unapređivanje obrazovno-vaspitnog i psiho - </a:t>
            </a:r>
            <a:r>
              <a:rPr lang="vi-VN" altLang="ko-KR" sz="1200" dirty="0" smtClean="0">
                <a:cs typeface="Arial" pitchFamily="34" charset="0"/>
              </a:rPr>
              <a:t>socija</a:t>
            </a:r>
            <a:r>
              <a:rPr lang="sr-Latn-RS" altLang="ko-KR" sz="1200" dirty="0" smtClean="0">
                <a:cs typeface="Arial" pitchFamily="34" charset="0"/>
              </a:rPr>
              <a:t>ln</a:t>
            </a:r>
            <a:r>
              <a:rPr lang="vi-VN" altLang="ko-KR" sz="1200" dirty="0" smtClean="0">
                <a:cs typeface="Arial" pitchFamily="34" charset="0"/>
              </a:rPr>
              <a:t>og </a:t>
            </a:r>
            <a:r>
              <a:rPr lang="vi-VN" altLang="ko-KR" sz="1200" dirty="0">
                <a:cs typeface="Arial" pitchFamily="34" charset="0"/>
              </a:rPr>
              <a:t>okruženja </a:t>
            </a:r>
            <a:endParaRPr lang="ko-KR" altLang="en-US" sz="1200" dirty="0">
              <a:cs typeface="Arial" pitchFamily="34" charset="0"/>
            </a:endParaRPr>
          </a:p>
        </p:txBody>
      </p:sp>
      <p:sp>
        <p:nvSpPr>
          <p:cNvPr id="98" name="TextBox 97"/>
          <p:cNvSpPr txBox="1"/>
          <p:nvPr/>
        </p:nvSpPr>
        <p:spPr>
          <a:xfrm>
            <a:off x="3635896" y="1589480"/>
            <a:ext cx="4758359" cy="369332"/>
          </a:xfrm>
          <a:prstGeom prst="rect">
            <a:avLst/>
          </a:prstGeom>
          <a:noFill/>
        </p:spPr>
        <p:txBody>
          <a:bodyPr wrap="square" rtlCol="0" anchor="ctr">
            <a:spAutoFit/>
          </a:bodyPr>
          <a:lstStyle/>
          <a:p>
            <a:r>
              <a:rPr lang="sr-Latn-RS" altLang="ko-KR" b="1" dirty="0" smtClean="0">
                <a:cs typeface="Arial" pitchFamily="34" charset="0"/>
              </a:rPr>
              <a:t>Odgovori koji se mogu naći u literaturi su:</a:t>
            </a:r>
            <a:endParaRPr lang="en-US" altLang="ko-KR" b="1" dirty="0">
              <a:cs typeface="Arial" pitchFamily="34" charset="0"/>
            </a:endParaRPr>
          </a:p>
        </p:txBody>
      </p:sp>
      <p:pic>
        <p:nvPicPr>
          <p:cNvPr id="101" name="Picture 10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8640" y="4632232"/>
            <a:ext cx="340679" cy="459798"/>
          </a:xfrm>
          <a:prstGeom prst="rect">
            <a:avLst/>
          </a:prstGeom>
        </p:spPr>
      </p:pic>
      <p:sp>
        <p:nvSpPr>
          <p:cNvPr id="102" name="Text Placeholder 3"/>
          <p:cNvSpPr txBox="1">
            <a:spLocks/>
          </p:cNvSpPr>
          <p:nvPr/>
        </p:nvSpPr>
        <p:spPr>
          <a:xfrm>
            <a:off x="3410206" y="4896544"/>
            <a:ext cx="2169906" cy="195486"/>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sr-Latn-RS" altLang="ko-KR" sz="1000" dirty="0" smtClean="0">
                <a:solidFill>
                  <a:schemeClr val="accent6">
                    <a:lumMod val="75000"/>
                  </a:schemeClr>
                </a:solidFill>
                <a:ea typeface="맑은 고딕" pitchFamily="50" charset="-127"/>
              </a:rPr>
              <a:t>Područja primene socijalnog rada I</a:t>
            </a:r>
            <a:endParaRPr lang="en-US" altLang="ko-KR" sz="1000" dirty="0">
              <a:solidFill>
                <a:schemeClr val="accent6">
                  <a:lumMod val="75000"/>
                </a:schemeClr>
              </a:solidFill>
            </a:endParaRPr>
          </a:p>
        </p:txBody>
      </p:sp>
    </p:spTree>
    <p:extLst>
      <p:ext uri="{BB962C8B-B14F-4D97-AF65-F5344CB8AC3E}">
        <p14:creationId xmlns:p14="http://schemas.microsoft.com/office/powerpoint/2010/main" val="28989673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sr-Latn-RS" altLang="ko-KR" dirty="0" smtClean="0"/>
              <a:t>Šta je socijalni rad u školi?</a:t>
            </a:r>
            <a:endParaRPr lang="ko-KR" altLang="en-US" dirty="0"/>
          </a:p>
        </p:txBody>
      </p:sp>
      <p:grpSp>
        <p:nvGrpSpPr>
          <p:cNvPr id="4" name="Group 3"/>
          <p:cNvGrpSpPr/>
          <p:nvPr/>
        </p:nvGrpSpPr>
        <p:grpSpPr>
          <a:xfrm>
            <a:off x="395536" y="1376189"/>
            <a:ext cx="3286833" cy="3490091"/>
            <a:chOff x="4848046" y="3681671"/>
            <a:chExt cx="2758049" cy="2928608"/>
          </a:xfrm>
          <a:solidFill>
            <a:srgbClr val="797B4F"/>
          </a:solidFill>
        </p:grpSpPr>
        <p:sp>
          <p:nvSpPr>
            <p:cNvPr id="5" name="Rounded Rectangle 4"/>
            <p:cNvSpPr/>
            <p:nvPr/>
          </p:nvSpPr>
          <p:spPr>
            <a:xfrm>
              <a:off x="5903273" y="6071006"/>
              <a:ext cx="631463" cy="131555"/>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Rounded Rectangle 5"/>
            <p:cNvSpPr/>
            <p:nvPr/>
          </p:nvSpPr>
          <p:spPr>
            <a:xfrm>
              <a:off x="5929584" y="6274865"/>
              <a:ext cx="578841" cy="131555"/>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Rounded Rectangle 6"/>
            <p:cNvSpPr/>
            <p:nvPr/>
          </p:nvSpPr>
          <p:spPr>
            <a:xfrm>
              <a:off x="5982205" y="6478724"/>
              <a:ext cx="473597" cy="131555"/>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Rounded Rectangle 7"/>
            <p:cNvSpPr/>
            <p:nvPr/>
          </p:nvSpPr>
          <p:spPr>
            <a:xfrm rot="2700000">
              <a:off x="7086448" y="4038815"/>
              <a:ext cx="144000" cy="36000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9" name="Rounded Rectangle 8"/>
            <p:cNvSpPr/>
            <p:nvPr/>
          </p:nvSpPr>
          <p:spPr>
            <a:xfrm rot="18900000" flipH="1">
              <a:off x="5218102" y="4038815"/>
              <a:ext cx="144000" cy="36000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0" name="Rounded Rectangle 9"/>
            <p:cNvSpPr/>
            <p:nvPr/>
          </p:nvSpPr>
          <p:spPr>
            <a:xfrm>
              <a:off x="6155070" y="3681671"/>
              <a:ext cx="144000" cy="36000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1" name="Rounded Rectangle 10"/>
            <p:cNvSpPr/>
            <p:nvPr/>
          </p:nvSpPr>
          <p:spPr>
            <a:xfrm rot="5400000">
              <a:off x="7354095" y="4745637"/>
              <a:ext cx="144000" cy="36000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2" name="Rounded Rectangle 11"/>
            <p:cNvSpPr/>
            <p:nvPr/>
          </p:nvSpPr>
          <p:spPr>
            <a:xfrm rot="16200000" flipH="1">
              <a:off x="4956046" y="4745638"/>
              <a:ext cx="144000" cy="36000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grpSp>
        <p:nvGrpSpPr>
          <p:cNvPr id="13" name="Group 12"/>
          <p:cNvGrpSpPr/>
          <p:nvPr/>
        </p:nvGrpSpPr>
        <p:grpSpPr>
          <a:xfrm>
            <a:off x="1195903" y="1998538"/>
            <a:ext cx="1670013" cy="2047118"/>
            <a:chOff x="1195903" y="1537915"/>
            <a:chExt cx="1670013" cy="2047118"/>
          </a:xfrm>
          <a:solidFill>
            <a:srgbClr val="797B4F"/>
          </a:solidFill>
        </p:grpSpPr>
        <p:sp>
          <p:nvSpPr>
            <p:cNvPr id="14" name="Oval 21"/>
            <p:cNvSpPr>
              <a:spLocks noChangeAspect="1"/>
            </p:cNvSpPr>
            <p:nvPr/>
          </p:nvSpPr>
          <p:spPr>
            <a:xfrm>
              <a:off x="1414470" y="1768048"/>
              <a:ext cx="264724" cy="266936"/>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 name="Oval 21"/>
            <p:cNvSpPr>
              <a:spLocks noChangeAspect="1"/>
            </p:cNvSpPr>
            <p:nvPr/>
          </p:nvSpPr>
          <p:spPr>
            <a:xfrm>
              <a:off x="1323964" y="1909930"/>
              <a:ext cx="98975" cy="99802"/>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 name="Oval 21"/>
            <p:cNvSpPr>
              <a:spLocks noChangeAspect="1"/>
            </p:cNvSpPr>
            <p:nvPr/>
          </p:nvSpPr>
          <p:spPr>
            <a:xfrm rot="21050853">
              <a:off x="1326433" y="2753031"/>
              <a:ext cx="173268" cy="174716"/>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7" name="Oval 21"/>
            <p:cNvSpPr>
              <a:spLocks noChangeAspect="1"/>
            </p:cNvSpPr>
            <p:nvPr/>
          </p:nvSpPr>
          <p:spPr>
            <a:xfrm rot="288847">
              <a:off x="1195903" y="2266763"/>
              <a:ext cx="222367" cy="224225"/>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Oval 21"/>
            <p:cNvSpPr>
              <a:spLocks noChangeAspect="1"/>
            </p:cNvSpPr>
            <p:nvPr/>
          </p:nvSpPr>
          <p:spPr>
            <a:xfrm>
              <a:off x="1414470" y="2278418"/>
              <a:ext cx="222367" cy="224225"/>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9" name="Oval 21"/>
            <p:cNvSpPr>
              <a:spLocks noChangeAspect="1"/>
            </p:cNvSpPr>
            <p:nvPr/>
          </p:nvSpPr>
          <p:spPr>
            <a:xfrm>
              <a:off x="1231800" y="2460930"/>
              <a:ext cx="309554" cy="312141"/>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0" name="Oval 21"/>
            <p:cNvSpPr>
              <a:spLocks noChangeAspect="1"/>
            </p:cNvSpPr>
            <p:nvPr/>
          </p:nvSpPr>
          <p:spPr>
            <a:xfrm>
              <a:off x="1985429" y="2143218"/>
              <a:ext cx="282537" cy="284898"/>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1" name="Oval 21"/>
            <p:cNvSpPr>
              <a:spLocks noChangeAspect="1"/>
            </p:cNvSpPr>
            <p:nvPr/>
          </p:nvSpPr>
          <p:spPr>
            <a:xfrm rot="283757">
              <a:off x="1665484" y="3272892"/>
              <a:ext cx="309554" cy="312141"/>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2" name="Oval 21"/>
            <p:cNvSpPr>
              <a:spLocks noChangeAspect="1"/>
            </p:cNvSpPr>
            <p:nvPr/>
          </p:nvSpPr>
          <p:spPr>
            <a:xfrm rot="21364806">
              <a:off x="1656905" y="1674846"/>
              <a:ext cx="267508" cy="26974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3" name="Oval 21"/>
            <p:cNvSpPr>
              <a:spLocks noChangeAspect="1"/>
            </p:cNvSpPr>
            <p:nvPr/>
          </p:nvSpPr>
          <p:spPr>
            <a:xfrm>
              <a:off x="1563017" y="1930545"/>
              <a:ext cx="424361" cy="427906"/>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4" name="Oval 21"/>
            <p:cNvSpPr>
              <a:spLocks noChangeAspect="1"/>
            </p:cNvSpPr>
            <p:nvPr/>
          </p:nvSpPr>
          <p:spPr>
            <a:xfrm rot="21145186">
              <a:off x="1260512" y="1980363"/>
              <a:ext cx="333550" cy="336337"/>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5" name="Oval 21"/>
            <p:cNvSpPr>
              <a:spLocks noChangeAspect="1"/>
            </p:cNvSpPr>
            <p:nvPr/>
          </p:nvSpPr>
          <p:spPr>
            <a:xfrm rot="232827">
              <a:off x="1766846" y="2371713"/>
              <a:ext cx="405789" cy="40918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6" name="Oval 21"/>
            <p:cNvSpPr>
              <a:spLocks noChangeAspect="1"/>
            </p:cNvSpPr>
            <p:nvPr/>
          </p:nvSpPr>
          <p:spPr>
            <a:xfrm>
              <a:off x="2232245" y="1873583"/>
              <a:ext cx="591365" cy="596307"/>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7" name="Oval 21"/>
            <p:cNvSpPr>
              <a:spLocks noChangeAspect="1"/>
            </p:cNvSpPr>
            <p:nvPr/>
          </p:nvSpPr>
          <p:spPr>
            <a:xfrm>
              <a:off x="1580219" y="1680508"/>
              <a:ext cx="98975" cy="99802"/>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8" name="Oval 21"/>
            <p:cNvSpPr>
              <a:spLocks noChangeAspect="1"/>
            </p:cNvSpPr>
            <p:nvPr/>
          </p:nvSpPr>
          <p:spPr>
            <a:xfrm rot="20203558">
              <a:off x="1468306" y="2867514"/>
              <a:ext cx="139314" cy="140478"/>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9" name="Oval 21"/>
            <p:cNvSpPr>
              <a:spLocks noChangeAspect="1"/>
            </p:cNvSpPr>
            <p:nvPr/>
          </p:nvSpPr>
          <p:spPr>
            <a:xfrm>
              <a:off x="1694605" y="2685223"/>
              <a:ext cx="134128" cy="135249"/>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0" name="Oval 21"/>
            <p:cNvSpPr>
              <a:spLocks noChangeAspect="1"/>
            </p:cNvSpPr>
            <p:nvPr/>
          </p:nvSpPr>
          <p:spPr>
            <a:xfrm rot="375171">
              <a:off x="1800405" y="2755645"/>
              <a:ext cx="216579" cy="2183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1" name="Oval 21"/>
            <p:cNvSpPr>
              <a:spLocks noChangeAspect="1"/>
            </p:cNvSpPr>
            <p:nvPr/>
          </p:nvSpPr>
          <p:spPr>
            <a:xfrm rot="1185792">
              <a:off x="1591521" y="2830231"/>
              <a:ext cx="222367" cy="224225"/>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2" name="Oval 21"/>
            <p:cNvSpPr>
              <a:spLocks noChangeAspect="1"/>
            </p:cNvSpPr>
            <p:nvPr/>
          </p:nvSpPr>
          <p:spPr>
            <a:xfrm>
              <a:off x="1566870" y="2430818"/>
              <a:ext cx="222367" cy="224225"/>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3" name="Oval 21"/>
            <p:cNvSpPr>
              <a:spLocks noChangeAspect="1"/>
            </p:cNvSpPr>
            <p:nvPr/>
          </p:nvSpPr>
          <p:spPr>
            <a:xfrm rot="561415">
              <a:off x="1961493" y="1831077"/>
              <a:ext cx="309554" cy="312141"/>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4" name="Oval 21"/>
            <p:cNvSpPr>
              <a:spLocks noChangeAspect="1"/>
            </p:cNvSpPr>
            <p:nvPr/>
          </p:nvSpPr>
          <p:spPr>
            <a:xfrm rot="375171">
              <a:off x="1487267" y="2639444"/>
              <a:ext cx="216579" cy="2183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5" name="Oval 21"/>
            <p:cNvSpPr>
              <a:spLocks noChangeAspect="1"/>
            </p:cNvSpPr>
            <p:nvPr/>
          </p:nvSpPr>
          <p:spPr>
            <a:xfrm>
              <a:off x="1741171" y="2361128"/>
              <a:ext cx="98975" cy="99802"/>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6" name="Oval 21"/>
            <p:cNvSpPr>
              <a:spLocks noChangeAspect="1"/>
            </p:cNvSpPr>
            <p:nvPr/>
          </p:nvSpPr>
          <p:spPr>
            <a:xfrm>
              <a:off x="1899336" y="2285667"/>
              <a:ext cx="98975" cy="99802"/>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7" name="Oval 21"/>
            <p:cNvSpPr>
              <a:spLocks noChangeAspect="1"/>
            </p:cNvSpPr>
            <p:nvPr/>
          </p:nvSpPr>
          <p:spPr>
            <a:xfrm rot="20859187">
              <a:off x="1875957" y="3147672"/>
              <a:ext cx="196820" cy="198466"/>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8" name="Oval 21"/>
            <p:cNvSpPr>
              <a:spLocks noChangeAspect="1"/>
            </p:cNvSpPr>
            <p:nvPr/>
          </p:nvSpPr>
          <p:spPr>
            <a:xfrm rot="232827">
              <a:off x="2016649" y="3174821"/>
              <a:ext cx="405789" cy="40918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9" name="Oval 21"/>
            <p:cNvSpPr>
              <a:spLocks noChangeAspect="1"/>
            </p:cNvSpPr>
            <p:nvPr/>
          </p:nvSpPr>
          <p:spPr>
            <a:xfrm rot="232827">
              <a:off x="2373855" y="2474192"/>
              <a:ext cx="405789" cy="40918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0" name="Oval 21"/>
            <p:cNvSpPr>
              <a:spLocks noChangeAspect="1"/>
            </p:cNvSpPr>
            <p:nvPr/>
          </p:nvSpPr>
          <p:spPr>
            <a:xfrm>
              <a:off x="2267966" y="2356564"/>
              <a:ext cx="134128" cy="135249"/>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1" name="Oval 21"/>
            <p:cNvSpPr>
              <a:spLocks noChangeAspect="1"/>
            </p:cNvSpPr>
            <p:nvPr/>
          </p:nvSpPr>
          <p:spPr>
            <a:xfrm>
              <a:off x="2091720" y="2905247"/>
              <a:ext cx="282537" cy="284898"/>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2" name="Oval 21"/>
            <p:cNvSpPr>
              <a:spLocks noChangeAspect="1"/>
            </p:cNvSpPr>
            <p:nvPr/>
          </p:nvSpPr>
          <p:spPr>
            <a:xfrm>
              <a:off x="2731788" y="2312226"/>
              <a:ext cx="134128" cy="135249"/>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3" name="Oval 21"/>
            <p:cNvSpPr>
              <a:spLocks noChangeAspect="1"/>
            </p:cNvSpPr>
            <p:nvPr/>
          </p:nvSpPr>
          <p:spPr>
            <a:xfrm rot="375171">
              <a:off x="1770483" y="2955490"/>
              <a:ext cx="216579" cy="2183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4" name="Oval 21"/>
            <p:cNvSpPr>
              <a:spLocks noChangeAspect="1"/>
            </p:cNvSpPr>
            <p:nvPr/>
          </p:nvSpPr>
          <p:spPr>
            <a:xfrm rot="375171">
              <a:off x="2115911" y="2614000"/>
              <a:ext cx="275390" cy="277693"/>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5" name="Oval 21"/>
            <p:cNvSpPr>
              <a:spLocks noChangeAspect="1"/>
            </p:cNvSpPr>
            <p:nvPr/>
          </p:nvSpPr>
          <p:spPr>
            <a:xfrm>
              <a:off x="1984293" y="2894551"/>
              <a:ext cx="134128" cy="135249"/>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6" name="Oval 21"/>
            <p:cNvSpPr>
              <a:spLocks noChangeAspect="1"/>
            </p:cNvSpPr>
            <p:nvPr/>
          </p:nvSpPr>
          <p:spPr>
            <a:xfrm>
              <a:off x="2152479" y="2464579"/>
              <a:ext cx="134128" cy="135249"/>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7" name="Oval 21"/>
            <p:cNvSpPr>
              <a:spLocks noChangeAspect="1"/>
            </p:cNvSpPr>
            <p:nvPr/>
          </p:nvSpPr>
          <p:spPr>
            <a:xfrm>
              <a:off x="2580435" y="2877367"/>
              <a:ext cx="98975" cy="99802"/>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8" name="Oval 21"/>
            <p:cNvSpPr>
              <a:spLocks noChangeAspect="1"/>
            </p:cNvSpPr>
            <p:nvPr/>
          </p:nvSpPr>
          <p:spPr>
            <a:xfrm>
              <a:off x="2000241" y="3039370"/>
              <a:ext cx="98975" cy="99802"/>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9" name="Oval 21"/>
            <p:cNvSpPr>
              <a:spLocks noChangeAspect="1"/>
            </p:cNvSpPr>
            <p:nvPr/>
          </p:nvSpPr>
          <p:spPr>
            <a:xfrm>
              <a:off x="1961493" y="3484382"/>
              <a:ext cx="98975" cy="99802"/>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0" name="Oval 21"/>
            <p:cNvSpPr>
              <a:spLocks noChangeAspect="1"/>
            </p:cNvSpPr>
            <p:nvPr/>
          </p:nvSpPr>
          <p:spPr>
            <a:xfrm>
              <a:off x="1529662" y="3003550"/>
              <a:ext cx="98975" cy="99802"/>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1" name="Oval 21"/>
            <p:cNvSpPr>
              <a:spLocks noChangeAspect="1"/>
            </p:cNvSpPr>
            <p:nvPr/>
          </p:nvSpPr>
          <p:spPr>
            <a:xfrm>
              <a:off x="1648031" y="3057800"/>
              <a:ext cx="134128" cy="135249"/>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2" name="Oval 21"/>
            <p:cNvSpPr>
              <a:spLocks noChangeAspect="1"/>
            </p:cNvSpPr>
            <p:nvPr/>
          </p:nvSpPr>
          <p:spPr>
            <a:xfrm>
              <a:off x="1740222" y="3161559"/>
              <a:ext cx="134128" cy="135249"/>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3" name="Oval 21"/>
            <p:cNvSpPr>
              <a:spLocks noChangeAspect="1"/>
            </p:cNvSpPr>
            <p:nvPr/>
          </p:nvSpPr>
          <p:spPr>
            <a:xfrm>
              <a:off x="2361060" y="2871624"/>
              <a:ext cx="228226" cy="230133"/>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4" name="Oval 21"/>
            <p:cNvSpPr>
              <a:spLocks noChangeAspect="1"/>
            </p:cNvSpPr>
            <p:nvPr/>
          </p:nvSpPr>
          <p:spPr>
            <a:xfrm>
              <a:off x="2329001" y="3119404"/>
              <a:ext cx="98975" cy="99802"/>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5" name="Oval 21"/>
            <p:cNvSpPr>
              <a:spLocks noChangeAspect="1"/>
            </p:cNvSpPr>
            <p:nvPr/>
          </p:nvSpPr>
          <p:spPr>
            <a:xfrm>
              <a:off x="2289480" y="2513009"/>
              <a:ext cx="98975" cy="99802"/>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6" name="Oval 21"/>
            <p:cNvSpPr>
              <a:spLocks noChangeAspect="1"/>
            </p:cNvSpPr>
            <p:nvPr/>
          </p:nvSpPr>
          <p:spPr>
            <a:xfrm>
              <a:off x="2682300" y="2444570"/>
              <a:ext cx="98975" cy="99802"/>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7" name="Oval 21"/>
            <p:cNvSpPr>
              <a:spLocks noChangeAspect="1"/>
            </p:cNvSpPr>
            <p:nvPr/>
          </p:nvSpPr>
          <p:spPr>
            <a:xfrm>
              <a:off x="2749364" y="2506052"/>
              <a:ext cx="98975" cy="99802"/>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8" name="Oval 21"/>
            <p:cNvSpPr>
              <a:spLocks noChangeAspect="1"/>
            </p:cNvSpPr>
            <p:nvPr/>
          </p:nvSpPr>
          <p:spPr>
            <a:xfrm>
              <a:off x="2020432" y="2794749"/>
              <a:ext cx="98975" cy="99802"/>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9" name="Oval 21"/>
            <p:cNvSpPr>
              <a:spLocks noChangeAspect="1"/>
            </p:cNvSpPr>
            <p:nvPr/>
          </p:nvSpPr>
          <p:spPr>
            <a:xfrm>
              <a:off x="1642196" y="3210761"/>
              <a:ext cx="98975" cy="99802"/>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0" name="Oval 21"/>
            <p:cNvSpPr>
              <a:spLocks noChangeAspect="1"/>
            </p:cNvSpPr>
            <p:nvPr/>
          </p:nvSpPr>
          <p:spPr>
            <a:xfrm>
              <a:off x="2148211" y="1600868"/>
              <a:ext cx="282537" cy="284898"/>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1" name="Oval 21"/>
            <p:cNvSpPr>
              <a:spLocks noChangeAspect="1"/>
            </p:cNvSpPr>
            <p:nvPr/>
          </p:nvSpPr>
          <p:spPr>
            <a:xfrm>
              <a:off x="1855627" y="1537915"/>
              <a:ext cx="228226" cy="230133"/>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2" name="Oval 21"/>
            <p:cNvSpPr>
              <a:spLocks noChangeAspect="1"/>
            </p:cNvSpPr>
            <p:nvPr/>
          </p:nvSpPr>
          <p:spPr>
            <a:xfrm>
              <a:off x="1920246" y="1755731"/>
              <a:ext cx="134128" cy="135249"/>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3" name="Oval 21"/>
            <p:cNvSpPr>
              <a:spLocks noChangeAspect="1"/>
            </p:cNvSpPr>
            <p:nvPr/>
          </p:nvSpPr>
          <p:spPr>
            <a:xfrm>
              <a:off x="1869089" y="1901516"/>
              <a:ext cx="98975" cy="99802"/>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4" name="Oval 21"/>
            <p:cNvSpPr>
              <a:spLocks noChangeAspect="1"/>
            </p:cNvSpPr>
            <p:nvPr/>
          </p:nvSpPr>
          <p:spPr>
            <a:xfrm>
              <a:off x="2042856" y="1699484"/>
              <a:ext cx="98975" cy="99802"/>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5" name="Oval 21"/>
            <p:cNvSpPr>
              <a:spLocks noChangeAspect="1"/>
            </p:cNvSpPr>
            <p:nvPr/>
          </p:nvSpPr>
          <p:spPr>
            <a:xfrm>
              <a:off x="2436404" y="1732638"/>
              <a:ext cx="152882" cy="154159"/>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6" name="Oval 21"/>
            <p:cNvSpPr>
              <a:spLocks noChangeAspect="1"/>
            </p:cNvSpPr>
            <p:nvPr/>
          </p:nvSpPr>
          <p:spPr>
            <a:xfrm>
              <a:off x="2099216" y="1600868"/>
              <a:ext cx="66122" cy="6667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7" name="Oval 21"/>
            <p:cNvSpPr>
              <a:spLocks noChangeAspect="1"/>
            </p:cNvSpPr>
            <p:nvPr/>
          </p:nvSpPr>
          <p:spPr>
            <a:xfrm>
              <a:off x="2264289" y="1954875"/>
              <a:ext cx="66122" cy="6667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98" name="TextBox 97"/>
          <p:cNvSpPr txBox="1"/>
          <p:nvPr/>
        </p:nvSpPr>
        <p:spPr>
          <a:xfrm>
            <a:off x="3707904" y="1345287"/>
            <a:ext cx="5184576" cy="2954655"/>
          </a:xfrm>
          <a:prstGeom prst="rect">
            <a:avLst/>
          </a:prstGeom>
          <a:noFill/>
        </p:spPr>
        <p:txBody>
          <a:bodyPr wrap="square" rtlCol="0" anchor="ctr">
            <a:spAutoFit/>
          </a:bodyPr>
          <a:lstStyle/>
          <a:p>
            <a:r>
              <a:rPr lang="sr-Latn-RS" altLang="ko-KR" sz="1600" b="1" dirty="0" smtClean="0">
                <a:cs typeface="Arial" pitchFamily="34" charset="0"/>
              </a:rPr>
              <a:t>S</a:t>
            </a:r>
            <a:r>
              <a:rPr lang="vi-VN" altLang="ko-KR" sz="1600" b="1" dirty="0" smtClean="0">
                <a:cs typeface="Arial" pitchFamily="34" charset="0"/>
              </a:rPr>
              <a:t>ocijaini </a:t>
            </a:r>
            <a:r>
              <a:rPr lang="vi-VN" altLang="ko-KR" sz="1600" b="1" dirty="0">
                <a:cs typeface="Arial" pitchFamily="34" charset="0"/>
              </a:rPr>
              <a:t>rad u školi je specijalizovana delatnost usmerena na: </a:t>
            </a:r>
            <a:endParaRPr lang="sr-Latn-RS" altLang="ko-KR" sz="1600" b="1" dirty="0" smtClean="0">
              <a:cs typeface="Arial" pitchFamily="34" charset="0"/>
            </a:endParaRPr>
          </a:p>
          <a:p>
            <a:endParaRPr lang="vi-VN" altLang="ko-KR" sz="1400" b="1" dirty="0">
              <a:cs typeface="Arial" pitchFamily="34" charset="0"/>
            </a:endParaRPr>
          </a:p>
          <a:p>
            <a:pPr marL="285750" indent="-285750">
              <a:buFont typeface="Wingdings" pitchFamily="2" charset="2"/>
              <a:buChar char="q"/>
            </a:pPr>
            <a:r>
              <a:rPr lang="vi-VN" altLang="ko-KR" sz="1400" dirty="0" smtClean="0">
                <a:cs typeface="Arial" pitchFamily="34" charset="0"/>
              </a:rPr>
              <a:t>pomaganje </a:t>
            </a:r>
            <a:r>
              <a:rPr lang="vi-VN" altLang="ko-KR" sz="1400" dirty="0">
                <a:cs typeface="Arial" pitchFamily="34" charset="0"/>
              </a:rPr>
              <a:t>učenicima u postizanju zadavoljavajućih školskih uspeha, </a:t>
            </a:r>
            <a:endParaRPr lang="sr-Latn-RS" altLang="ko-KR" sz="1400" dirty="0" smtClean="0">
              <a:cs typeface="Arial" pitchFamily="34" charset="0"/>
            </a:endParaRPr>
          </a:p>
          <a:p>
            <a:pPr marL="285750" indent="-285750">
              <a:buFont typeface="Wingdings" pitchFamily="2" charset="2"/>
              <a:buChar char="q"/>
            </a:pPr>
            <a:r>
              <a:rPr lang="vi-VN" altLang="ko-KR" sz="1400" dirty="0" smtClean="0">
                <a:cs typeface="Arial" pitchFamily="34" charset="0"/>
              </a:rPr>
              <a:t>koordinaciju </a:t>
            </a:r>
            <a:r>
              <a:rPr lang="vi-VN" altLang="ko-KR" sz="1400" dirty="0">
                <a:cs typeface="Arial" pitchFamily="34" charset="0"/>
              </a:rPr>
              <a:t>i usmeravanje rada škole, porodice, lokalne zajednice radi postizanja školskog uspeha deteta, </a:t>
            </a:r>
            <a:endParaRPr lang="sr-Latn-RS" altLang="ko-KR" sz="1400" dirty="0" smtClean="0">
              <a:cs typeface="Arial" pitchFamily="34" charset="0"/>
            </a:endParaRPr>
          </a:p>
          <a:p>
            <a:pPr marL="285750" indent="-285750">
              <a:buFont typeface="Wingdings" pitchFamily="2" charset="2"/>
              <a:buChar char="q"/>
            </a:pPr>
            <a:r>
              <a:rPr lang="vi-VN" altLang="ko-KR" sz="1400" dirty="0" smtClean="0">
                <a:cs typeface="Arial" pitchFamily="34" charset="0"/>
              </a:rPr>
              <a:t>uključivanje </a:t>
            </a:r>
            <a:r>
              <a:rPr lang="vi-VN" altLang="ko-KR" sz="1400" dirty="0">
                <a:cs typeface="Arial" pitchFamily="34" charset="0"/>
              </a:rPr>
              <a:t>svih aktivnosti koje su usmerene ka rešavanju konflikata i neslaganja između učenika, roditelja i nastavnika u školi ili osoba povezanih sa školom, </a:t>
            </a:r>
            <a:endParaRPr lang="sr-Latn-RS" altLang="ko-KR" sz="1400" dirty="0" smtClean="0">
              <a:cs typeface="Arial" pitchFamily="34" charset="0"/>
            </a:endParaRPr>
          </a:p>
          <a:p>
            <a:pPr marL="285750" indent="-285750">
              <a:buFont typeface="Wingdings" pitchFamily="2" charset="2"/>
              <a:buChar char="q"/>
            </a:pPr>
            <a:r>
              <a:rPr lang="vi-VN" altLang="ko-KR" sz="1400" dirty="0" smtClean="0">
                <a:cs typeface="Arial" pitchFamily="34" charset="0"/>
              </a:rPr>
              <a:t>podsticanje </a:t>
            </a:r>
            <a:r>
              <a:rPr lang="vi-VN" altLang="ko-KR" sz="1400" dirty="0">
                <a:cs typeface="Arial" pitchFamily="34" charset="0"/>
              </a:rPr>
              <a:t>nastavnika i učenika da postignu uspeh u okviru zajedničkeg nastojanja za što boljim razvojem života škole, </a:t>
            </a:r>
            <a:endParaRPr lang="sr-Latn-RS" altLang="ko-KR" sz="1400" dirty="0" smtClean="0">
              <a:cs typeface="Arial" pitchFamily="34" charset="0"/>
            </a:endParaRPr>
          </a:p>
          <a:p>
            <a:pPr marL="285750" indent="-285750">
              <a:buFont typeface="Wingdings" pitchFamily="2" charset="2"/>
              <a:buChar char="q"/>
            </a:pPr>
            <a:r>
              <a:rPr lang="vi-VN" altLang="ko-KR" sz="1400" dirty="0" smtClean="0">
                <a:cs typeface="Arial" pitchFamily="34" charset="0"/>
              </a:rPr>
              <a:t>saradnja </a:t>
            </a:r>
            <a:r>
              <a:rPr lang="vi-VN" altLang="ko-KR" sz="1400" dirty="0">
                <a:cs typeface="Arial" pitchFamily="34" charset="0"/>
              </a:rPr>
              <a:t>sa javnim i privatnim institucijama. </a:t>
            </a:r>
          </a:p>
        </p:txBody>
      </p:sp>
      <p:pic>
        <p:nvPicPr>
          <p:cNvPr id="87" name="Picture 8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8640" y="4632232"/>
            <a:ext cx="340679" cy="459798"/>
          </a:xfrm>
          <a:prstGeom prst="rect">
            <a:avLst/>
          </a:prstGeom>
        </p:spPr>
      </p:pic>
      <p:sp>
        <p:nvSpPr>
          <p:cNvPr id="90" name="Text Placeholder 3"/>
          <p:cNvSpPr txBox="1">
            <a:spLocks/>
          </p:cNvSpPr>
          <p:nvPr/>
        </p:nvSpPr>
        <p:spPr>
          <a:xfrm>
            <a:off x="3410206" y="4896544"/>
            <a:ext cx="2169906" cy="195486"/>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sr-Latn-RS" altLang="ko-KR" sz="1000" dirty="0" smtClean="0">
                <a:solidFill>
                  <a:schemeClr val="accent6">
                    <a:lumMod val="75000"/>
                  </a:schemeClr>
                </a:solidFill>
                <a:ea typeface="맑은 고딕" pitchFamily="50" charset="-127"/>
              </a:rPr>
              <a:t>Područja primene socijalnog rada I</a:t>
            </a:r>
            <a:endParaRPr lang="en-US" altLang="ko-KR" sz="1000" dirty="0">
              <a:solidFill>
                <a:schemeClr val="accent6">
                  <a:lumMod val="75000"/>
                </a:schemeClr>
              </a:solidFill>
            </a:endParaRPr>
          </a:p>
        </p:txBody>
      </p:sp>
    </p:spTree>
    <p:extLst>
      <p:ext uri="{BB962C8B-B14F-4D97-AF65-F5344CB8AC3E}">
        <p14:creationId xmlns:p14="http://schemas.microsoft.com/office/powerpoint/2010/main" val="20052261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그림 개체 틀 2">
            <a:extLst>
              <a:ext uri="{FF2B5EF4-FFF2-40B4-BE49-F238E27FC236}">
                <a16:creationId xmlns:a16="http://schemas.microsoft.com/office/drawing/2014/main" xmlns="" id="{09B315AC-D14C-40A8-889B-B852CDBA26BB}"/>
              </a:ext>
            </a:extLst>
          </p:cNvPr>
          <p:cNvSpPr>
            <a:spLocks noGrp="1"/>
          </p:cNvSpPr>
          <p:nvPr>
            <p:ph type="pic" idx="1"/>
          </p:nvPr>
        </p:nvSpPr>
        <p:spPr/>
      </p:sp>
      <p:sp>
        <p:nvSpPr>
          <p:cNvPr id="6" name="Rectangle 5"/>
          <p:cNvSpPr/>
          <p:nvPr/>
        </p:nvSpPr>
        <p:spPr>
          <a:xfrm>
            <a:off x="0" y="1439509"/>
            <a:ext cx="9144000" cy="2264482"/>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 name="Rectangle 6"/>
          <p:cNvSpPr/>
          <p:nvPr/>
        </p:nvSpPr>
        <p:spPr>
          <a:xfrm>
            <a:off x="0" y="1611796"/>
            <a:ext cx="9144000" cy="1919908"/>
          </a:xfrm>
          <a:prstGeom prst="rect">
            <a:avLst/>
          </a:prstGeom>
          <a:solidFill>
            <a:schemeClr val="accent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0" name="TextBox 9"/>
          <p:cNvSpPr txBox="1"/>
          <p:nvPr/>
        </p:nvSpPr>
        <p:spPr>
          <a:xfrm>
            <a:off x="1331640" y="1569155"/>
            <a:ext cx="6552728" cy="2031325"/>
          </a:xfrm>
          <a:prstGeom prst="rect">
            <a:avLst/>
          </a:prstGeom>
          <a:noFill/>
        </p:spPr>
        <p:txBody>
          <a:bodyPr wrap="square" rtlCol="0" anchor="ctr">
            <a:spAutoFit/>
          </a:bodyPr>
          <a:lstStyle/>
          <a:p>
            <a:pPr algn="ctr"/>
            <a:r>
              <a:rPr lang="sr-Latn-RS" altLang="ko-KR" dirty="0" smtClean="0">
                <a:solidFill>
                  <a:schemeClr val="bg1"/>
                </a:solidFill>
                <a:cs typeface="Arial" pitchFamily="34" charset="0"/>
              </a:rPr>
              <a:t>S</a:t>
            </a:r>
            <a:r>
              <a:rPr lang="vi-VN" altLang="ko-KR" dirty="0" smtClean="0">
                <a:solidFill>
                  <a:schemeClr val="bg1"/>
                </a:solidFill>
                <a:cs typeface="Arial" pitchFamily="34" charset="0"/>
              </a:rPr>
              <a:t>ocijalni </a:t>
            </a:r>
            <a:r>
              <a:rPr lang="vi-VN" altLang="ko-KR" dirty="0">
                <a:solidFill>
                  <a:schemeClr val="bg1"/>
                </a:solidFill>
                <a:cs typeface="Arial" pitchFamily="34" charset="0"/>
              </a:rPr>
              <a:t>rad u školi deo jedinstvenog socijalnog rada, zasnovan na naučnim znanjima i praktičnim iskustvima, koji se ostvaruje u vaspitno - obrazovnim ustanovama sa ciljem da doprinese uspešnom ostvarivanju njihovih funkcija i da pruži pomoć učenicima pogođenim različitim socijalnim problemima, ugroženim raznim vrstama uskraćenosti ili sklonim rizičnim ponašanjima, da uspešno završe školu koju pohađaju. </a:t>
            </a:r>
            <a:endParaRPr lang="ko-KR" altLang="en-US" dirty="0">
              <a:solidFill>
                <a:schemeClr val="bg1"/>
              </a:solidFill>
              <a:cs typeface="Arial" pitchFamily="34"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8640" y="4632232"/>
            <a:ext cx="340679" cy="459798"/>
          </a:xfrm>
          <a:prstGeom prst="rect">
            <a:avLst/>
          </a:prstGeom>
        </p:spPr>
      </p:pic>
      <p:sp>
        <p:nvSpPr>
          <p:cNvPr id="12" name="Text Placeholder 3"/>
          <p:cNvSpPr txBox="1">
            <a:spLocks/>
          </p:cNvSpPr>
          <p:nvPr/>
        </p:nvSpPr>
        <p:spPr>
          <a:xfrm>
            <a:off x="3410206" y="4896544"/>
            <a:ext cx="2169906" cy="195486"/>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sr-Latn-RS" altLang="ko-KR" sz="1000" dirty="0" smtClean="0">
                <a:solidFill>
                  <a:schemeClr val="accent6">
                    <a:lumMod val="75000"/>
                  </a:schemeClr>
                </a:solidFill>
                <a:ea typeface="맑은 고딕" pitchFamily="50" charset="-127"/>
              </a:rPr>
              <a:t>Područja primene socijalnog rada I</a:t>
            </a:r>
            <a:endParaRPr lang="en-US" altLang="ko-KR" sz="1000" dirty="0">
              <a:solidFill>
                <a:schemeClr val="accent6">
                  <a:lumMod val="75000"/>
                </a:schemeClr>
              </a:solidFill>
            </a:endParaRPr>
          </a:p>
        </p:txBody>
      </p:sp>
    </p:spTree>
    <p:extLst>
      <p:ext uri="{BB962C8B-B14F-4D97-AF65-F5344CB8AC3E}">
        <p14:creationId xmlns:p14="http://schemas.microsoft.com/office/powerpoint/2010/main" val="33136065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195486"/>
            <a:ext cx="9144000" cy="576064"/>
          </a:xfrm>
        </p:spPr>
        <p:txBody>
          <a:bodyPr/>
          <a:lstStyle/>
          <a:p>
            <a:r>
              <a:rPr lang="sr-Latn-RS" altLang="ko-KR" dirty="0" smtClean="0"/>
              <a:t>Razvoj socijalnog rada u školi u svetu</a:t>
            </a:r>
            <a:endParaRPr lang="ko-KR" altLang="en-US" dirty="0"/>
          </a:p>
        </p:txBody>
      </p:sp>
      <p:grpSp>
        <p:nvGrpSpPr>
          <p:cNvPr id="4" name="그룹 9"/>
          <p:cNvGrpSpPr/>
          <p:nvPr/>
        </p:nvGrpSpPr>
        <p:grpSpPr>
          <a:xfrm>
            <a:off x="4355977" y="1069106"/>
            <a:ext cx="4789512" cy="3810633"/>
            <a:chOff x="1092200" y="661988"/>
            <a:chExt cx="6959601" cy="5537200"/>
          </a:xfrm>
          <a:solidFill>
            <a:schemeClr val="bg1"/>
          </a:solidFill>
        </p:grpSpPr>
        <p:sp>
          <p:nvSpPr>
            <p:cNvPr id="5" name="Freeform 8"/>
            <p:cNvSpPr>
              <a:spLocks noEditPoints="1"/>
            </p:cNvSpPr>
            <p:nvPr/>
          </p:nvSpPr>
          <p:spPr bwMode="auto">
            <a:xfrm>
              <a:off x="1092200" y="1743075"/>
              <a:ext cx="5813425" cy="4456113"/>
            </a:xfrm>
            <a:custGeom>
              <a:avLst/>
              <a:gdLst>
                <a:gd name="T0" fmla="*/ 2763 w 3662"/>
                <a:gd name="T1" fmla="*/ 2765 h 2807"/>
                <a:gd name="T2" fmla="*/ 2559 w 3662"/>
                <a:gd name="T3" fmla="*/ 2714 h 2807"/>
                <a:gd name="T4" fmla="*/ 2637 w 3662"/>
                <a:gd name="T5" fmla="*/ 2653 h 2807"/>
                <a:gd name="T6" fmla="*/ 2656 w 3662"/>
                <a:gd name="T7" fmla="*/ 2627 h 2807"/>
                <a:gd name="T8" fmla="*/ 2358 w 3662"/>
                <a:gd name="T9" fmla="*/ 2611 h 2807"/>
                <a:gd name="T10" fmla="*/ 2709 w 3662"/>
                <a:gd name="T11" fmla="*/ 2594 h 2807"/>
                <a:gd name="T12" fmla="*/ 3264 w 3662"/>
                <a:gd name="T13" fmla="*/ 2622 h 2807"/>
                <a:gd name="T14" fmla="*/ 2342 w 3662"/>
                <a:gd name="T15" fmla="*/ 2545 h 2807"/>
                <a:gd name="T16" fmla="*/ 2773 w 3662"/>
                <a:gd name="T17" fmla="*/ 2540 h 2807"/>
                <a:gd name="T18" fmla="*/ 2813 w 3662"/>
                <a:gd name="T19" fmla="*/ 2519 h 2807"/>
                <a:gd name="T20" fmla="*/ 2508 w 3662"/>
                <a:gd name="T21" fmla="*/ 2477 h 2807"/>
                <a:gd name="T22" fmla="*/ 1043 w 3662"/>
                <a:gd name="T23" fmla="*/ 2515 h 2807"/>
                <a:gd name="T24" fmla="*/ 1105 w 3662"/>
                <a:gd name="T25" fmla="*/ 2487 h 2807"/>
                <a:gd name="T26" fmla="*/ 2709 w 3662"/>
                <a:gd name="T27" fmla="*/ 2386 h 2807"/>
                <a:gd name="T28" fmla="*/ 1508 w 3662"/>
                <a:gd name="T29" fmla="*/ 2567 h 2807"/>
                <a:gd name="T30" fmla="*/ 1454 w 3662"/>
                <a:gd name="T31" fmla="*/ 2379 h 2807"/>
                <a:gd name="T32" fmla="*/ 2627 w 3662"/>
                <a:gd name="T33" fmla="*/ 2358 h 2807"/>
                <a:gd name="T34" fmla="*/ 2560 w 3662"/>
                <a:gd name="T35" fmla="*/ 2327 h 2807"/>
                <a:gd name="T36" fmla="*/ 2929 w 3662"/>
                <a:gd name="T37" fmla="*/ 2192 h 2807"/>
                <a:gd name="T38" fmla="*/ 2864 w 3662"/>
                <a:gd name="T39" fmla="*/ 2246 h 2807"/>
                <a:gd name="T40" fmla="*/ 1499 w 3662"/>
                <a:gd name="T41" fmla="*/ 2293 h 2807"/>
                <a:gd name="T42" fmla="*/ 3183 w 3662"/>
                <a:gd name="T43" fmla="*/ 1578 h 2807"/>
                <a:gd name="T44" fmla="*/ 3103 w 3662"/>
                <a:gd name="T45" fmla="*/ 1752 h 2807"/>
                <a:gd name="T46" fmla="*/ 2906 w 3662"/>
                <a:gd name="T47" fmla="*/ 1670 h 2807"/>
                <a:gd name="T48" fmla="*/ 2780 w 3662"/>
                <a:gd name="T49" fmla="*/ 1955 h 2807"/>
                <a:gd name="T50" fmla="*/ 2871 w 3662"/>
                <a:gd name="T51" fmla="*/ 2168 h 2807"/>
                <a:gd name="T52" fmla="*/ 3318 w 3662"/>
                <a:gd name="T53" fmla="*/ 2021 h 2807"/>
                <a:gd name="T54" fmla="*/ 3623 w 3662"/>
                <a:gd name="T55" fmla="*/ 1824 h 2807"/>
                <a:gd name="T56" fmla="*/ 3257 w 3662"/>
                <a:gd name="T57" fmla="*/ 1698 h 2807"/>
                <a:gd name="T58" fmla="*/ 846 w 3662"/>
                <a:gd name="T59" fmla="*/ 1524 h 2807"/>
                <a:gd name="T60" fmla="*/ 745 w 3662"/>
                <a:gd name="T61" fmla="*/ 1129 h 2807"/>
                <a:gd name="T62" fmla="*/ 1515 w 3662"/>
                <a:gd name="T63" fmla="*/ 1080 h 2807"/>
                <a:gd name="T64" fmla="*/ 684 w 3662"/>
                <a:gd name="T65" fmla="*/ 1086 h 2807"/>
                <a:gd name="T66" fmla="*/ 537 w 3662"/>
                <a:gd name="T67" fmla="*/ 1339 h 2807"/>
                <a:gd name="T68" fmla="*/ 443 w 3662"/>
                <a:gd name="T69" fmla="*/ 1290 h 2807"/>
                <a:gd name="T70" fmla="*/ 454 w 3662"/>
                <a:gd name="T71" fmla="*/ 1141 h 2807"/>
                <a:gd name="T72" fmla="*/ 522 w 3662"/>
                <a:gd name="T73" fmla="*/ 1082 h 2807"/>
                <a:gd name="T74" fmla="*/ 649 w 3662"/>
                <a:gd name="T75" fmla="*/ 890 h 2807"/>
                <a:gd name="T76" fmla="*/ 591 w 3662"/>
                <a:gd name="T77" fmla="*/ 871 h 2807"/>
                <a:gd name="T78" fmla="*/ 1958 w 3662"/>
                <a:gd name="T79" fmla="*/ 791 h 2807"/>
                <a:gd name="T80" fmla="*/ 764 w 3662"/>
                <a:gd name="T81" fmla="*/ 803 h 2807"/>
                <a:gd name="T82" fmla="*/ 829 w 3662"/>
                <a:gd name="T83" fmla="*/ 941 h 2807"/>
                <a:gd name="T84" fmla="*/ 963 w 3662"/>
                <a:gd name="T85" fmla="*/ 1162 h 2807"/>
                <a:gd name="T86" fmla="*/ 1047 w 3662"/>
                <a:gd name="T87" fmla="*/ 1283 h 2807"/>
                <a:gd name="T88" fmla="*/ 1009 w 3662"/>
                <a:gd name="T89" fmla="*/ 1398 h 2807"/>
                <a:gd name="T90" fmla="*/ 729 w 3662"/>
                <a:gd name="T91" fmla="*/ 1440 h 2807"/>
                <a:gd name="T92" fmla="*/ 740 w 3662"/>
                <a:gd name="T93" fmla="*/ 1332 h 2807"/>
                <a:gd name="T94" fmla="*/ 742 w 3662"/>
                <a:gd name="T95" fmla="*/ 1192 h 2807"/>
                <a:gd name="T96" fmla="*/ 790 w 3662"/>
                <a:gd name="T97" fmla="*/ 1063 h 2807"/>
                <a:gd name="T98" fmla="*/ 707 w 3662"/>
                <a:gd name="T99" fmla="*/ 1009 h 2807"/>
                <a:gd name="T100" fmla="*/ 642 w 3662"/>
                <a:gd name="T101" fmla="*/ 1002 h 2807"/>
                <a:gd name="T102" fmla="*/ 653 w 3662"/>
                <a:gd name="T103" fmla="*/ 897 h 2807"/>
                <a:gd name="T104" fmla="*/ 675 w 3662"/>
                <a:gd name="T105" fmla="*/ 798 h 2807"/>
                <a:gd name="T106" fmla="*/ 694 w 3662"/>
                <a:gd name="T107" fmla="*/ 761 h 2807"/>
                <a:gd name="T108" fmla="*/ 790 w 3662"/>
                <a:gd name="T109" fmla="*/ 717 h 2807"/>
                <a:gd name="T110" fmla="*/ 2093 w 3662"/>
                <a:gd name="T111" fmla="*/ 743 h 2807"/>
                <a:gd name="T112" fmla="*/ 1951 w 3662"/>
                <a:gd name="T113" fmla="*/ 585 h 2807"/>
                <a:gd name="T114" fmla="*/ 879 w 3662"/>
                <a:gd name="T115" fmla="*/ 578 h 2807"/>
                <a:gd name="T116" fmla="*/ 134 w 3662"/>
                <a:gd name="T117" fmla="*/ 99 h 2807"/>
                <a:gd name="T118" fmla="*/ 365 w 3662"/>
                <a:gd name="T119" fmla="*/ 126 h 2807"/>
                <a:gd name="T120" fmla="*/ 179 w 3662"/>
                <a:gd name="T121" fmla="*/ 323 h 2807"/>
                <a:gd name="T122" fmla="*/ 26 w 3662"/>
                <a:gd name="T123" fmla="*/ 211 h 2807"/>
                <a:gd name="T124" fmla="*/ 71 w 3662"/>
                <a:gd name="T125" fmla="*/ 85 h 2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62" h="2807">
                  <a:moveTo>
                    <a:pt x="2819" y="2756"/>
                  </a:moveTo>
                  <a:lnTo>
                    <a:pt x="2819" y="2775"/>
                  </a:lnTo>
                  <a:lnTo>
                    <a:pt x="2789" y="2782"/>
                  </a:lnTo>
                  <a:lnTo>
                    <a:pt x="2761" y="2791"/>
                  </a:lnTo>
                  <a:lnTo>
                    <a:pt x="2731" y="2801"/>
                  </a:lnTo>
                  <a:lnTo>
                    <a:pt x="2698" y="2807"/>
                  </a:lnTo>
                  <a:lnTo>
                    <a:pt x="2698" y="2801"/>
                  </a:lnTo>
                  <a:lnTo>
                    <a:pt x="2698" y="2798"/>
                  </a:lnTo>
                  <a:lnTo>
                    <a:pt x="2696" y="2794"/>
                  </a:lnTo>
                  <a:lnTo>
                    <a:pt x="2695" y="2791"/>
                  </a:lnTo>
                  <a:lnTo>
                    <a:pt x="2674" y="2794"/>
                  </a:lnTo>
                  <a:lnTo>
                    <a:pt x="2649" y="2796"/>
                  </a:lnTo>
                  <a:lnTo>
                    <a:pt x="2623" y="2796"/>
                  </a:lnTo>
                  <a:lnTo>
                    <a:pt x="2599" y="2794"/>
                  </a:lnTo>
                  <a:lnTo>
                    <a:pt x="2599" y="2772"/>
                  </a:lnTo>
                  <a:lnTo>
                    <a:pt x="2614" y="2768"/>
                  </a:lnTo>
                  <a:lnTo>
                    <a:pt x="2627" y="2763"/>
                  </a:lnTo>
                  <a:lnTo>
                    <a:pt x="2637" y="2761"/>
                  </a:lnTo>
                  <a:lnTo>
                    <a:pt x="2641" y="2761"/>
                  </a:lnTo>
                  <a:lnTo>
                    <a:pt x="2644" y="2763"/>
                  </a:lnTo>
                  <a:lnTo>
                    <a:pt x="2648" y="2765"/>
                  </a:lnTo>
                  <a:lnTo>
                    <a:pt x="2649" y="2768"/>
                  </a:lnTo>
                  <a:lnTo>
                    <a:pt x="2651" y="2772"/>
                  </a:lnTo>
                  <a:lnTo>
                    <a:pt x="2655" y="2773"/>
                  </a:lnTo>
                  <a:lnTo>
                    <a:pt x="2656" y="2775"/>
                  </a:lnTo>
                  <a:lnTo>
                    <a:pt x="2670" y="2777"/>
                  </a:lnTo>
                  <a:lnTo>
                    <a:pt x="2684" y="2773"/>
                  </a:lnTo>
                  <a:lnTo>
                    <a:pt x="2700" y="2768"/>
                  </a:lnTo>
                  <a:lnTo>
                    <a:pt x="2714" y="2765"/>
                  </a:lnTo>
                  <a:lnTo>
                    <a:pt x="2726" y="2761"/>
                  </a:lnTo>
                  <a:lnTo>
                    <a:pt x="2745" y="2759"/>
                  </a:lnTo>
                  <a:lnTo>
                    <a:pt x="2763" y="2765"/>
                  </a:lnTo>
                  <a:lnTo>
                    <a:pt x="2777" y="2770"/>
                  </a:lnTo>
                  <a:lnTo>
                    <a:pt x="2787" y="2772"/>
                  </a:lnTo>
                  <a:lnTo>
                    <a:pt x="2796" y="2766"/>
                  </a:lnTo>
                  <a:lnTo>
                    <a:pt x="2805" y="2761"/>
                  </a:lnTo>
                  <a:lnTo>
                    <a:pt x="2819" y="2756"/>
                  </a:lnTo>
                  <a:close/>
                  <a:moveTo>
                    <a:pt x="2871" y="2707"/>
                  </a:moveTo>
                  <a:lnTo>
                    <a:pt x="2890" y="2707"/>
                  </a:lnTo>
                  <a:lnTo>
                    <a:pt x="2894" y="2711"/>
                  </a:lnTo>
                  <a:lnTo>
                    <a:pt x="2895" y="2714"/>
                  </a:lnTo>
                  <a:lnTo>
                    <a:pt x="2895" y="2716"/>
                  </a:lnTo>
                  <a:lnTo>
                    <a:pt x="2897" y="2719"/>
                  </a:lnTo>
                  <a:lnTo>
                    <a:pt x="2899" y="2726"/>
                  </a:lnTo>
                  <a:lnTo>
                    <a:pt x="2895" y="2726"/>
                  </a:lnTo>
                  <a:lnTo>
                    <a:pt x="2895" y="2730"/>
                  </a:lnTo>
                  <a:lnTo>
                    <a:pt x="2876" y="2726"/>
                  </a:lnTo>
                  <a:lnTo>
                    <a:pt x="2876" y="2749"/>
                  </a:lnTo>
                  <a:lnTo>
                    <a:pt x="2871" y="2749"/>
                  </a:lnTo>
                  <a:lnTo>
                    <a:pt x="2864" y="2739"/>
                  </a:lnTo>
                  <a:lnTo>
                    <a:pt x="2857" y="2730"/>
                  </a:lnTo>
                  <a:lnTo>
                    <a:pt x="2857" y="2726"/>
                  </a:lnTo>
                  <a:lnTo>
                    <a:pt x="2862" y="2725"/>
                  </a:lnTo>
                  <a:lnTo>
                    <a:pt x="2866" y="2723"/>
                  </a:lnTo>
                  <a:lnTo>
                    <a:pt x="2869" y="2721"/>
                  </a:lnTo>
                  <a:lnTo>
                    <a:pt x="2869" y="2718"/>
                  </a:lnTo>
                  <a:lnTo>
                    <a:pt x="2871" y="2714"/>
                  </a:lnTo>
                  <a:lnTo>
                    <a:pt x="2871" y="2707"/>
                  </a:lnTo>
                  <a:close/>
                  <a:moveTo>
                    <a:pt x="2550" y="2707"/>
                  </a:moveTo>
                  <a:lnTo>
                    <a:pt x="2553" y="2709"/>
                  </a:lnTo>
                  <a:lnTo>
                    <a:pt x="2557" y="2709"/>
                  </a:lnTo>
                  <a:lnTo>
                    <a:pt x="2559" y="2711"/>
                  </a:lnTo>
                  <a:lnTo>
                    <a:pt x="2559" y="2712"/>
                  </a:lnTo>
                  <a:lnTo>
                    <a:pt x="2559" y="2714"/>
                  </a:lnTo>
                  <a:lnTo>
                    <a:pt x="2560" y="2718"/>
                  </a:lnTo>
                  <a:lnTo>
                    <a:pt x="2560" y="2721"/>
                  </a:lnTo>
                  <a:lnTo>
                    <a:pt x="2559" y="2723"/>
                  </a:lnTo>
                  <a:lnTo>
                    <a:pt x="2559" y="2725"/>
                  </a:lnTo>
                  <a:lnTo>
                    <a:pt x="2559" y="2725"/>
                  </a:lnTo>
                  <a:lnTo>
                    <a:pt x="2559" y="2726"/>
                  </a:lnTo>
                  <a:lnTo>
                    <a:pt x="2557" y="2730"/>
                  </a:lnTo>
                  <a:lnTo>
                    <a:pt x="2553" y="2730"/>
                  </a:lnTo>
                  <a:lnTo>
                    <a:pt x="2553" y="2726"/>
                  </a:lnTo>
                  <a:lnTo>
                    <a:pt x="2550" y="2725"/>
                  </a:lnTo>
                  <a:lnTo>
                    <a:pt x="2550" y="2723"/>
                  </a:lnTo>
                  <a:lnTo>
                    <a:pt x="2548" y="2721"/>
                  </a:lnTo>
                  <a:lnTo>
                    <a:pt x="2548" y="2719"/>
                  </a:lnTo>
                  <a:lnTo>
                    <a:pt x="2546" y="2718"/>
                  </a:lnTo>
                  <a:lnTo>
                    <a:pt x="2545" y="2714"/>
                  </a:lnTo>
                  <a:lnTo>
                    <a:pt x="2546" y="2712"/>
                  </a:lnTo>
                  <a:lnTo>
                    <a:pt x="2548" y="2712"/>
                  </a:lnTo>
                  <a:lnTo>
                    <a:pt x="2548" y="2711"/>
                  </a:lnTo>
                  <a:lnTo>
                    <a:pt x="2548" y="2709"/>
                  </a:lnTo>
                  <a:lnTo>
                    <a:pt x="2550" y="2707"/>
                  </a:lnTo>
                  <a:close/>
                  <a:moveTo>
                    <a:pt x="2717" y="2653"/>
                  </a:moveTo>
                  <a:lnTo>
                    <a:pt x="2737" y="2656"/>
                  </a:lnTo>
                  <a:lnTo>
                    <a:pt x="2737" y="2672"/>
                  </a:lnTo>
                  <a:lnTo>
                    <a:pt x="2717" y="2672"/>
                  </a:lnTo>
                  <a:lnTo>
                    <a:pt x="2717" y="2653"/>
                  </a:lnTo>
                  <a:close/>
                  <a:moveTo>
                    <a:pt x="2656" y="2641"/>
                  </a:moveTo>
                  <a:lnTo>
                    <a:pt x="2656" y="2653"/>
                  </a:lnTo>
                  <a:lnTo>
                    <a:pt x="2651" y="2653"/>
                  </a:lnTo>
                  <a:lnTo>
                    <a:pt x="2646" y="2655"/>
                  </a:lnTo>
                  <a:lnTo>
                    <a:pt x="2644" y="2655"/>
                  </a:lnTo>
                  <a:lnTo>
                    <a:pt x="2641" y="2655"/>
                  </a:lnTo>
                  <a:lnTo>
                    <a:pt x="2637" y="2653"/>
                  </a:lnTo>
                  <a:lnTo>
                    <a:pt x="2635" y="2651"/>
                  </a:lnTo>
                  <a:lnTo>
                    <a:pt x="2635" y="2649"/>
                  </a:lnTo>
                  <a:lnTo>
                    <a:pt x="2635" y="2649"/>
                  </a:lnTo>
                  <a:lnTo>
                    <a:pt x="2635" y="2648"/>
                  </a:lnTo>
                  <a:lnTo>
                    <a:pt x="2634" y="2644"/>
                  </a:lnTo>
                  <a:lnTo>
                    <a:pt x="2639" y="2644"/>
                  </a:lnTo>
                  <a:lnTo>
                    <a:pt x="2641" y="2644"/>
                  </a:lnTo>
                  <a:lnTo>
                    <a:pt x="2642" y="2644"/>
                  </a:lnTo>
                  <a:lnTo>
                    <a:pt x="2644" y="2644"/>
                  </a:lnTo>
                  <a:lnTo>
                    <a:pt x="2646" y="2644"/>
                  </a:lnTo>
                  <a:lnTo>
                    <a:pt x="2648" y="2643"/>
                  </a:lnTo>
                  <a:lnTo>
                    <a:pt x="2651" y="2643"/>
                  </a:lnTo>
                  <a:lnTo>
                    <a:pt x="2656" y="2641"/>
                  </a:lnTo>
                  <a:close/>
                  <a:moveTo>
                    <a:pt x="2937" y="2618"/>
                  </a:moveTo>
                  <a:lnTo>
                    <a:pt x="2944" y="2618"/>
                  </a:lnTo>
                  <a:lnTo>
                    <a:pt x="2944" y="2653"/>
                  </a:lnTo>
                  <a:lnTo>
                    <a:pt x="2941" y="2656"/>
                  </a:lnTo>
                  <a:lnTo>
                    <a:pt x="2937" y="2660"/>
                  </a:lnTo>
                  <a:lnTo>
                    <a:pt x="2934" y="2662"/>
                  </a:lnTo>
                  <a:lnTo>
                    <a:pt x="2930" y="2665"/>
                  </a:lnTo>
                  <a:lnTo>
                    <a:pt x="2925" y="2667"/>
                  </a:lnTo>
                  <a:lnTo>
                    <a:pt x="2918" y="2669"/>
                  </a:lnTo>
                  <a:lnTo>
                    <a:pt x="2918" y="2660"/>
                  </a:lnTo>
                  <a:lnTo>
                    <a:pt x="2915" y="2649"/>
                  </a:lnTo>
                  <a:lnTo>
                    <a:pt x="2916" y="2641"/>
                  </a:lnTo>
                  <a:lnTo>
                    <a:pt x="2923" y="2632"/>
                  </a:lnTo>
                  <a:lnTo>
                    <a:pt x="2930" y="2625"/>
                  </a:lnTo>
                  <a:lnTo>
                    <a:pt x="2937" y="2618"/>
                  </a:lnTo>
                  <a:close/>
                  <a:moveTo>
                    <a:pt x="2656" y="2618"/>
                  </a:moveTo>
                  <a:lnTo>
                    <a:pt x="2665" y="2618"/>
                  </a:lnTo>
                  <a:lnTo>
                    <a:pt x="2665" y="2627"/>
                  </a:lnTo>
                  <a:lnTo>
                    <a:pt x="2656" y="2627"/>
                  </a:lnTo>
                  <a:lnTo>
                    <a:pt x="2656" y="2618"/>
                  </a:lnTo>
                  <a:close/>
                  <a:moveTo>
                    <a:pt x="2630" y="2599"/>
                  </a:moveTo>
                  <a:lnTo>
                    <a:pt x="2646" y="2599"/>
                  </a:lnTo>
                  <a:lnTo>
                    <a:pt x="2646" y="2602"/>
                  </a:lnTo>
                  <a:lnTo>
                    <a:pt x="2648" y="2606"/>
                  </a:lnTo>
                  <a:lnTo>
                    <a:pt x="2648" y="2609"/>
                  </a:lnTo>
                  <a:lnTo>
                    <a:pt x="2649" y="2615"/>
                  </a:lnTo>
                  <a:lnTo>
                    <a:pt x="2646" y="2616"/>
                  </a:lnTo>
                  <a:lnTo>
                    <a:pt x="2642" y="2616"/>
                  </a:lnTo>
                  <a:lnTo>
                    <a:pt x="2639" y="2618"/>
                  </a:lnTo>
                  <a:lnTo>
                    <a:pt x="2634" y="2618"/>
                  </a:lnTo>
                  <a:lnTo>
                    <a:pt x="2632" y="2615"/>
                  </a:lnTo>
                  <a:lnTo>
                    <a:pt x="2632" y="2609"/>
                  </a:lnTo>
                  <a:lnTo>
                    <a:pt x="2630" y="2606"/>
                  </a:lnTo>
                  <a:lnTo>
                    <a:pt x="2630" y="2599"/>
                  </a:lnTo>
                  <a:close/>
                  <a:moveTo>
                    <a:pt x="2353" y="2599"/>
                  </a:moveTo>
                  <a:lnTo>
                    <a:pt x="2361" y="2599"/>
                  </a:lnTo>
                  <a:lnTo>
                    <a:pt x="2363" y="2601"/>
                  </a:lnTo>
                  <a:lnTo>
                    <a:pt x="2365" y="2601"/>
                  </a:lnTo>
                  <a:lnTo>
                    <a:pt x="2367" y="2602"/>
                  </a:lnTo>
                  <a:lnTo>
                    <a:pt x="2368" y="2602"/>
                  </a:lnTo>
                  <a:lnTo>
                    <a:pt x="2372" y="2602"/>
                  </a:lnTo>
                  <a:lnTo>
                    <a:pt x="2372" y="2608"/>
                  </a:lnTo>
                  <a:lnTo>
                    <a:pt x="2372" y="2611"/>
                  </a:lnTo>
                  <a:lnTo>
                    <a:pt x="2370" y="2615"/>
                  </a:lnTo>
                  <a:lnTo>
                    <a:pt x="2368" y="2618"/>
                  </a:lnTo>
                  <a:lnTo>
                    <a:pt x="2365" y="2618"/>
                  </a:lnTo>
                  <a:lnTo>
                    <a:pt x="2365" y="2616"/>
                  </a:lnTo>
                  <a:lnTo>
                    <a:pt x="2363" y="2616"/>
                  </a:lnTo>
                  <a:lnTo>
                    <a:pt x="2363" y="2616"/>
                  </a:lnTo>
                  <a:lnTo>
                    <a:pt x="2361" y="2615"/>
                  </a:lnTo>
                  <a:lnTo>
                    <a:pt x="2358" y="2611"/>
                  </a:lnTo>
                  <a:lnTo>
                    <a:pt x="2356" y="2608"/>
                  </a:lnTo>
                  <a:lnTo>
                    <a:pt x="2354" y="2604"/>
                  </a:lnTo>
                  <a:lnTo>
                    <a:pt x="2353" y="2599"/>
                  </a:lnTo>
                  <a:close/>
                  <a:moveTo>
                    <a:pt x="2730" y="2587"/>
                  </a:moveTo>
                  <a:lnTo>
                    <a:pt x="2730" y="2613"/>
                  </a:lnTo>
                  <a:lnTo>
                    <a:pt x="2724" y="2632"/>
                  </a:lnTo>
                  <a:lnTo>
                    <a:pt x="2717" y="2649"/>
                  </a:lnTo>
                  <a:lnTo>
                    <a:pt x="2710" y="2649"/>
                  </a:lnTo>
                  <a:lnTo>
                    <a:pt x="2698" y="2634"/>
                  </a:lnTo>
                  <a:lnTo>
                    <a:pt x="2702" y="2632"/>
                  </a:lnTo>
                  <a:lnTo>
                    <a:pt x="2705" y="2630"/>
                  </a:lnTo>
                  <a:lnTo>
                    <a:pt x="2707" y="2629"/>
                  </a:lnTo>
                  <a:lnTo>
                    <a:pt x="2707" y="2629"/>
                  </a:lnTo>
                  <a:lnTo>
                    <a:pt x="2709" y="2627"/>
                  </a:lnTo>
                  <a:lnTo>
                    <a:pt x="2709" y="2623"/>
                  </a:lnTo>
                  <a:lnTo>
                    <a:pt x="2710" y="2618"/>
                  </a:lnTo>
                  <a:lnTo>
                    <a:pt x="2707" y="2618"/>
                  </a:lnTo>
                  <a:lnTo>
                    <a:pt x="2707" y="2615"/>
                  </a:lnTo>
                  <a:lnTo>
                    <a:pt x="2702" y="2616"/>
                  </a:lnTo>
                  <a:lnTo>
                    <a:pt x="2698" y="2616"/>
                  </a:lnTo>
                  <a:lnTo>
                    <a:pt x="2693" y="2618"/>
                  </a:lnTo>
                  <a:lnTo>
                    <a:pt x="2688" y="2618"/>
                  </a:lnTo>
                  <a:lnTo>
                    <a:pt x="2686" y="2615"/>
                  </a:lnTo>
                  <a:lnTo>
                    <a:pt x="2686" y="2615"/>
                  </a:lnTo>
                  <a:lnTo>
                    <a:pt x="2686" y="2613"/>
                  </a:lnTo>
                  <a:lnTo>
                    <a:pt x="2684" y="2613"/>
                  </a:lnTo>
                  <a:lnTo>
                    <a:pt x="2684" y="2611"/>
                  </a:lnTo>
                  <a:lnTo>
                    <a:pt x="2684" y="2602"/>
                  </a:lnTo>
                  <a:lnTo>
                    <a:pt x="2688" y="2602"/>
                  </a:lnTo>
                  <a:lnTo>
                    <a:pt x="2688" y="2599"/>
                  </a:lnTo>
                  <a:lnTo>
                    <a:pt x="2698" y="2597"/>
                  </a:lnTo>
                  <a:lnTo>
                    <a:pt x="2709" y="2594"/>
                  </a:lnTo>
                  <a:lnTo>
                    <a:pt x="2717" y="2590"/>
                  </a:lnTo>
                  <a:lnTo>
                    <a:pt x="2730" y="2587"/>
                  </a:lnTo>
                  <a:close/>
                  <a:moveTo>
                    <a:pt x="3409" y="2583"/>
                  </a:moveTo>
                  <a:lnTo>
                    <a:pt x="3409" y="2592"/>
                  </a:lnTo>
                  <a:lnTo>
                    <a:pt x="3403" y="2597"/>
                  </a:lnTo>
                  <a:lnTo>
                    <a:pt x="3393" y="2606"/>
                  </a:lnTo>
                  <a:lnTo>
                    <a:pt x="3381" y="2615"/>
                  </a:lnTo>
                  <a:lnTo>
                    <a:pt x="3372" y="2625"/>
                  </a:lnTo>
                  <a:lnTo>
                    <a:pt x="3367" y="2630"/>
                  </a:lnTo>
                  <a:lnTo>
                    <a:pt x="3370" y="2632"/>
                  </a:lnTo>
                  <a:lnTo>
                    <a:pt x="3372" y="2632"/>
                  </a:lnTo>
                  <a:lnTo>
                    <a:pt x="3374" y="2634"/>
                  </a:lnTo>
                  <a:lnTo>
                    <a:pt x="3374" y="2636"/>
                  </a:lnTo>
                  <a:lnTo>
                    <a:pt x="3374" y="2637"/>
                  </a:lnTo>
                  <a:lnTo>
                    <a:pt x="3374" y="2641"/>
                  </a:lnTo>
                  <a:lnTo>
                    <a:pt x="3375" y="2644"/>
                  </a:lnTo>
                  <a:lnTo>
                    <a:pt x="3367" y="2648"/>
                  </a:lnTo>
                  <a:lnTo>
                    <a:pt x="3358" y="2648"/>
                  </a:lnTo>
                  <a:lnTo>
                    <a:pt x="3347" y="2649"/>
                  </a:lnTo>
                  <a:lnTo>
                    <a:pt x="3347" y="2663"/>
                  </a:lnTo>
                  <a:lnTo>
                    <a:pt x="3344" y="2663"/>
                  </a:lnTo>
                  <a:lnTo>
                    <a:pt x="3344" y="2669"/>
                  </a:lnTo>
                  <a:lnTo>
                    <a:pt x="3320" y="2670"/>
                  </a:lnTo>
                  <a:lnTo>
                    <a:pt x="3300" y="2672"/>
                  </a:lnTo>
                  <a:lnTo>
                    <a:pt x="3279" y="2672"/>
                  </a:lnTo>
                  <a:lnTo>
                    <a:pt x="3255" y="2669"/>
                  </a:lnTo>
                  <a:lnTo>
                    <a:pt x="3253" y="2653"/>
                  </a:lnTo>
                  <a:lnTo>
                    <a:pt x="3251" y="2634"/>
                  </a:lnTo>
                  <a:lnTo>
                    <a:pt x="3255" y="2630"/>
                  </a:lnTo>
                  <a:lnTo>
                    <a:pt x="3258" y="2627"/>
                  </a:lnTo>
                  <a:lnTo>
                    <a:pt x="3260" y="2623"/>
                  </a:lnTo>
                  <a:lnTo>
                    <a:pt x="3264" y="2622"/>
                  </a:lnTo>
                  <a:lnTo>
                    <a:pt x="3290" y="2622"/>
                  </a:lnTo>
                  <a:lnTo>
                    <a:pt x="3293" y="2608"/>
                  </a:lnTo>
                  <a:lnTo>
                    <a:pt x="3341" y="2611"/>
                  </a:lnTo>
                  <a:lnTo>
                    <a:pt x="3356" y="2604"/>
                  </a:lnTo>
                  <a:lnTo>
                    <a:pt x="3372" y="2597"/>
                  </a:lnTo>
                  <a:lnTo>
                    <a:pt x="3389" y="2588"/>
                  </a:lnTo>
                  <a:lnTo>
                    <a:pt x="3409" y="2583"/>
                  </a:lnTo>
                  <a:close/>
                  <a:moveTo>
                    <a:pt x="2669" y="2550"/>
                  </a:moveTo>
                  <a:lnTo>
                    <a:pt x="2684" y="2550"/>
                  </a:lnTo>
                  <a:lnTo>
                    <a:pt x="2684" y="2569"/>
                  </a:lnTo>
                  <a:lnTo>
                    <a:pt x="2679" y="2569"/>
                  </a:lnTo>
                  <a:lnTo>
                    <a:pt x="2675" y="2566"/>
                  </a:lnTo>
                  <a:lnTo>
                    <a:pt x="2670" y="2562"/>
                  </a:lnTo>
                  <a:lnTo>
                    <a:pt x="2665" y="2560"/>
                  </a:lnTo>
                  <a:lnTo>
                    <a:pt x="2669" y="2550"/>
                  </a:lnTo>
                  <a:close/>
                  <a:moveTo>
                    <a:pt x="2342" y="2545"/>
                  </a:moveTo>
                  <a:lnTo>
                    <a:pt x="2344" y="2555"/>
                  </a:lnTo>
                  <a:lnTo>
                    <a:pt x="2347" y="2566"/>
                  </a:lnTo>
                  <a:lnTo>
                    <a:pt x="2349" y="2573"/>
                  </a:lnTo>
                  <a:lnTo>
                    <a:pt x="2349" y="2576"/>
                  </a:lnTo>
                  <a:lnTo>
                    <a:pt x="2346" y="2578"/>
                  </a:lnTo>
                  <a:lnTo>
                    <a:pt x="2340" y="2578"/>
                  </a:lnTo>
                  <a:lnTo>
                    <a:pt x="2337" y="2576"/>
                  </a:lnTo>
                  <a:lnTo>
                    <a:pt x="2333" y="2573"/>
                  </a:lnTo>
                  <a:lnTo>
                    <a:pt x="2330" y="2569"/>
                  </a:lnTo>
                  <a:lnTo>
                    <a:pt x="2326" y="2562"/>
                  </a:lnTo>
                  <a:lnTo>
                    <a:pt x="2325" y="2557"/>
                  </a:lnTo>
                  <a:lnTo>
                    <a:pt x="2323" y="2550"/>
                  </a:lnTo>
                  <a:lnTo>
                    <a:pt x="2326" y="2548"/>
                  </a:lnTo>
                  <a:lnTo>
                    <a:pt x="2330" y="2547"/>
                  </a:lnTo>
                  <a:lnTo>
                    <a:pt x="2335" y="2547"/>
                  </a:lnTo>
                  <a:lnTo>
                    <a:pt x="2342" y="2545"/>
                  </a:lnTo>
                  <a:close/>
                  <a:moveTo>
                    <a:pt x="2641" y="2534"/>
                  </a:moveTo>
                  <a:lnTo>
                    <a:pt x="2656" y="2534"/>
                  </a:lnTo>
                  <a:lnTo>
                    <a:pt x="2660" y="2545"/>
                  </a:lnTo>
                  <a:lnTo>
                    <a:pt x="2665" y="2545"/>
                  </a:lnTo>
                  <a:lnTo>
                    <a:pt x="2665" y="2550"/>
                  </a:lnTo>
                  <a:lnTo>
                    <a:pt x="2646" y="2550"/>
                  </a:lnTo>
                  <a:lnTo>
                    <a:pt x="2646" y="2541"/>
                  </a:lnTo>
                  <a:lnTo>
                    <a:pt x="2644" y="2540"/>
                  </a:lnTo>
                  <a:lnTo>
                    <a:pt x="2642" y="2540"/>
                  </a:lnTo>
                  <a:lnTo>
                    <a:pt x="2642" y="2538"/>
                  </a:lnTo>
                  <a:lnTo>
                    <a:pt x="2642" y="2536"/>
                  </a:lnTo>
                  <a:lnTo>
                    <a:pt x="2641" y="2534"/>
                  </a:lnTo>
                  <a:close/>
                  <a:moveTo>
                    <a:pt x="2466" y="2533"/>
                  </a:moveTo>
                  <a:lnTo>
                    <a:pt x="2449" y="2534"/>
                  </a:lnTo>
                  <a:lnTo>
                    <a:pt x="2435" y="2541"/>
                  </a:lnTo>
                  <a:lnTo>
                    <a:pt x="2459" y="2547"/>
                  </a:lnTo>
                  <a:lnTo>
                    <a:pt x="2482" y="2555"/>
                  </a:lnTo>
                  <a:lnTo>
                    <a:pt x="2506" y="2560"/>
                  </a:lnTo>
                  <a:lnTo>
                    <a:pt x="2506" y="2545"/>
                  </a:lnTo>
                  <a:lnTo>
                    <a:pt x="2511" y="2545"/>
                  </a:lnTo>
                  <a:lnTo>
                    <a:pt x="2513" y="2545"/>
                  </a:lnTo>
                  <a:lnTo>
                    <a:pt x="2515" y="2543"/>
                  </a:lnTo>
                  <a:lnTo>
                    <a:pt x="2517" y="2543"/>
                  </a:lnTo>
                  <a:lnTo>
                    <a:pt x="2518" y="2541"/>
                  </a:lnTo>
                  <a:lnTo>
                    <a:pt x="2501" y="2538"/>
                  </a:lnTo>
                  <a:lnTo>
                    <a:pt x="2483" y="2534"/>
                  </a:lnTo>
                  <a:lnTo>
                    <a:pt x="2466" y="2533"/>
                  </a:lnTo>
                  <a:close/>
                  <a:moveTo>
                    <a:pt x="2775" y="2529"/>
                  </a:moveTo>
                  <a:lnTo>
                    <a:pt x="2775" y="2534"/>
                  </a:lnTo>
                  <a:lnTo>
                    <a:pt x="2775" y="2536"/>
                  </a:lnTo>
                  <a:lnTo>
                    <a:pt x="2773" y="2538"/>
                  </a:lnTo>
                  <a:lnTo>
                    <a:pt x="2773" y="2540"/>
                  </a:lnTo>
                  <a:lnTo>
                    <a:pt x="2771" y="2541"/>
                  </a:lnTo>
                  <a:lnTo>
                    <a:pt x="2766" y="2547"/>
                  </a:lnTo>
                  <a:lnTo>
                    <a:pt x="2761" y="2550"/>
                  </a:lnTo>
                  <a:lnTo>
                    <a:pt x="2754" y="2552"/>
                  </a:lnTo>
                  <a:lnTo>
                    <a:pt x="2745" y="2553"/>
                  </a:lnTo>
                  <a:lnTo>
                    <a:pt x="2745" y="2534"/>
                  </a:lnTo>
                  <a:lnTo>
                    <a:pt x="2775" y="2529"/>
                  </a:lnTo>
                  <a:close/>
                  <a:moveTo>
                    <a:pt x="918" y="2515"/>
                  </a:moveTo>
                  <a:lnTo>
                    <a:pt x="918" y="2519"/>
                  </a:lnTo>
                  <a:lnTo>
                    <a:pt x="920" y="2522"/>
                  </a:lnTo>
                  <a:lnTo>
                    <a:pt x="920" y="2527"/>
                  </a:lnTo>
                  <a:lnTo>
                    <a:pt x="921" y="2534"/>
                  </a:lnTo>
                  <a:lnTo>
                    <a:pt x="921" y="2536"/>
                  </a:lnTo>
                  <a:lnTo>
                    <a:pt x="923" y="2536"/>
                  </a:lnTo>
                  <a:lnTo>
                    <a:pt x="923" y="2536"/>
                  </a:lnTo>
                  <a:lnTo>
                    <a:pt x="923" y="2536"/>
                  </a:lnTo>
                  <a:lnTo>
                    <a:pt x="921" y="2538"/>
                  </a:lnTo>
                  <a:lnTo>
                    <a:pt x="916" y="2543"/>
                  </a:lnTo>
                  <a:lnTo>
                    <a:pt x="911" y="2547"/>
                  </a:lnTo>
                  <a:lnTo>
                    <a:pt x="906" y="2552"/>
                  </a:lnTo>
                  <a:lnTo>
                    <a:pt x="902" y="2557"/>
                  </a:lnTo>
                  <a:lnTo>
                    <a:pt x="895" y="2555"/>
                  </a:lnTo>
                  <a:lnTo>
                    <a:pt x="890" y="2555"/>
                  </a:lnTo>
                  <a:lnTo>
                    <a:pt x="883" y="2553"/>
                  </a:lnTo>
                  <a:lnTo>
                    <a:pt x="874" y="2553"/>
                  </a:lnTo>
                  <a:lnTo>
                    <a:pt x="874" y="2529"/>
                  </a:lnTo>
                  <a:lnTo>
                    <a:pt x="888" y="2524"/>
                  </a:lnTo>
                  <a:lnTo>
                    <a:pt x="900" y="2519"/>
                  </a:lnTo>
                  <a:lnTo>
                    <a:pt x="918" y="2515"/>
                  </a:lnTo>
                  <a:close/>
                  <a:moveTo>
                    <a:pt x="2787" y="2510"/>
                  </a:moveTo>
                  <a:lnTo>
                    <a:pt x="2810" y="2515"/>
                  </a:lnTo>
                  <a:lnTo>
                    <a:pt x="2813" y="2519"/>
                  </a:lnTo>
                  <a:lnTo>
                    <a:pt x="2815" y="2520"/>
                  </a:lnTo>
                  <a:lnTo>
                    <a:pt x="2817" y="2522"/>
                  </a:lnTo>
                  <a:lnTo>
                    <a:pt x="2820" y="2526"/>
                  </a:lnTo>
                  <a:lnTo>
                    <a:pt x="2822" y="2529"/>
                  </a:lnTo>
                  <a:lnTo>
                    <a:pt x="2794" y="2529"/>
                  </a:lnTo>
                  <a:lnTo>
                    <a:pt x="2792" y="2533"/>
                  </a:lnTo>
                  <a:lnTo>
                    <a:pt x="2789" y="2533"/>
                  </a:lnTo>
                  <a:lnTo>
                    <a:pt x="2785" y="2533"/>
                  </a:lnTo>
                  <a:lnTo>
                    <a:pt x="2780" y="2534"/>
                  </a:lnTo>
                  <a:lnTo>
                    <a:pt x="2780" y="2527"/>
                  </a:lnTo>
                  <a:lnTo>
                    <a:pt x="2782" y="2522"/>
                  </a:lnTo>
                  <a:lnTo>
                    <a:pt x="2784" y="2519"/>
                  </a:lnTo>
                  <a:lnTo>
                    <a:pt x="2785" y="2515"/>
                  </a:lnTo>
                  <a:lnTo>
                    <a:pt x="2787" y="2510"/>
                  </a:lnTo>
                  <a:close/>
                  <a:moveTo>
                    <a:pt x="2569" y="2506"/>
                  </a:moveTo>
                  <a:lnTo>
                    <a:pt x="2569" y="2515"/>
                  </a:lnTo>
                  <a:lnTo>
                    <a:pt x="2576" y="2515"/>
                  </a:lnTo>
                  <a:lnTo>
                    <a:pt x="2576" y="2510"/>
                  </a:lnTo>
                  <a:lnTo>
                    <a:pt x="2569" y="2506"/>
                  </a:lnTo>
                  <a:close/>
                  <a:moveTo>
                    <a:pt x="2496" y="2464"/>
                  </a:moveTo>
                  <a:lnTo>
                    <a:pt x="2496" y="2477"/>
                  </a:lnTo>
                  <a:lnTo>
                    <a:pt x="2489" y="2477"/>
                  </a:lnTo>
                  <a:lnTo>
                    <a:pt x="2483" y="2477"/>
                  </a:lnTo>
                  <a:lnTo>
                    <a:pt x="2480" y="2478"/>
                  </a:lnTo>
                  <a:lnTo>
                    <a:pt x="2477" y="2480"/>
                  </a:lnTo>
                  <a:lnTo>
                    <a:pt x="2477" y="2484"/>
                  </a:lnTo>
                  <a:lnTo>
                    <a:pt x="2497" y="2485"/>
                  </a:lnTo>
                  <a:lnTo>
                    <a:pt x="2513" y="2491"/>
                  </a:lnTo>
                  <a:lnTo>
                    <a:pt x="2531" y="2496"/>
                  </a:lnTo>
                  <a:lnTo>
                    <a:pt x="2531" y="2492"/>
                  </a:lnTo>
                  <a:lnTo>
                    <a:pt x="2517" y="2485"/>
                  </a:lnTo>
                  <a:lnTo>
                    <a:pt x="2508" y="2477"/>
                  </a:lnTo>
                  <a:lnTo>
                    <a:pt x="2499" y="2464"/>
                  </a:lnTo>
                  <a:lnTo>
                    <a:pt x="2496" y="2464"/>
                  </a:lnTo>
                  <a:close/>
                  <a:moveTo>
                    <a:pt x="2714" y="2452"/>
                  </a:moveTo>
                  <a:lnTo>
                    <a:pt x="2733" y="2457"/>
                  </a:lnTo>
                  <a:lnTo>
                    <a:pt x="2735" y="2471"/>
                  </a:lnTo>
                  <a:lnTo>
                    <a:pt x="2735" y="2482"/>
                  </a:lnTo>
                  <a:lnTo>
                    <a:pt x="2733" y="2496"/>
                  </a:lnTo>
                  <a:lnTo>
                    <a:pt x="2723" y="2496"/>
                  </a:lnTo>
                  <a:lnTo>
                    <a:pt x="2721" y="2491"/>
                  </a:lnTo>
                  <a:lnTo>
                    <a:pt x="2721" y="2485"/>
                  </a:lnTo>
                  <a:lnTo>
                    <a:pt x="2723" y="2480"/>
                  </a:lnTo>
                  <a:lnTo>
                    <a:pt x="2723" y="2477"/>
                  </a:lnTo>
                  <a:lnTo>
                    <a:pt x="2723" y="2473"/>
                  </a:lnTo>
                  <a:lnTo>
                    <a:pt x="2721" y="2470"/>
                  </a:lnTo>
                  <a:lnTo>
                    <a:pt x="2717" y="2468"/>
                  </a:lnTo>
                  <a:lnTo>
                    <a:pt x="2714" y="2466"/>
                  </a:lnTo>
                  <a:lnTo>
                    <a:pt x="2712" y="2464"/>
                  </a:lnTo>
                  <a:lnTo>
                    <a:pt x="2709" y="2461"/>
                  </a:lnTo>
                  <a:lnTo>
                    <a:pt x="2707" y="2457"/>
                  </a:lnTo>
                  <a:lnTo>
                    <a:pt x="2710" y="2456"/>
                  </a:lnTo>
                  <a:lnTo>
                    <a:pt x="2710" y="2456"/>
                  </a:lnTo>
                  <a:lnTo>
                    <a:pt x="2712" y="2456"/>
                  </a:lnTo>
                  <a:lnTo>
                    <a:pt x="2712" y="2454"/>
                  </a:lnTo>
                  <a:lnTo>
                    <a:pt x="2714" y="2452"/>
                  </a:lnTo>
                  <a:close/>
                  <a:moveTo>
                    <a:pt x="1033" y="2449"/>
                  </a:moveTo>
                  <a:lnTo>
                    <a:pt x="1040" y="2461"/>
                  </a:lnTo>
                  <a:lnTo>
                    <a:pt x="1050" y="2471"/>
                  </a:lnTo>
                  <a:lnTo>
                    <a:pt x="1057" y="2482"/>
                  </a:lnTo>
                  <a:lnTo>
                    <a:pt x="1063" y="2496"/>
                  </a:lnTo>
                  <a:lnTo>
                    <a:pt x="1054" y="2501"/>
                  </a:lnTo>
                  <a:lnTo>
                    <a:pt x="1049" y="2508"/>
                  </a:lnTo>
                  <a:lnTo>
                    <a:pt x="1043" y="2515"/>
                  </a:lnTo>
                  <a:lnTo>
                    <a:pt x="1037" y="2519"/>
                  </a:lnTo>
                  <a:lnTo>
                    <a:pt x="1024" y="2522"/>
                  </a:lnTo>
                  <a:lnTo>
                    <a:pt x="1021" y="2519"/>
                  </a:lnTo>
                  <a:lnTo>
                    <a:pt x="1017" y="2515"/>
                  </a:lnTo>
                  <a:lnTo>
                    <a:pt x="1012" y="2513"/>
                  </a:lnTo>
                  <a:lnTo>
                    <a:pt x="1009" y="2510"/>
                  </a:lnTo>
                  <a:lnTo>
                    <a:pt x="1005" y="2508"/>
                  </a:lnTo>
                  <a:lnTo>
                    <a:pt x="1002" y="2503"/>
                  </a:lnTo>
                  <a:lnTo>
                    <a:pt x="1000" y="2501"/>
                  </a:lnTo>
                  <a:lnTo>
                    <a:pt x="1000" y="2499"/>
                  </a:lnTo>
                  <a:lnTo>
                    <a:pt x="998" y="2498"/>
                  </a:lnTo>
                  <a:lnTo>
                    <a:pt x="998" y="2496"/>
                  </a:lnTo>
                  <a:lnTo>
                    <a:pt x="998" y="2492"/>
                  </a:lnTo>
                  <a:lnTo>
                    <a:pt x="979" y="2492"/>
                  </a:lnTo>
                  <a:lnTo>
                    <a:pt x="977" y="2487"/>
                  </a:lnTo>
                  <a:lnTo>
                    <a:pt x="975" y="2484"/>
                  </a:lnTo>
                  <a:lnTo>
                    <a:pt x="975" y="2478"/>
                  </a:lnTo>
                  <a:lnTo>
                    <a:pt x="975" y="2473"/>
                  </a:lnTo>
                  <a:lnTo>
                    <a:pt x="989" y="2466"/>
                  </a:lnTo>
                  <a:lnTo>
                    <a:pt x="1002" y="2459"/>
                  </a:lnTo>
                  <a:lnTo>
                    <a:pt x="1016" y="2452"/>
                  </a:lnTo>
                  <a:lnTo>
                    <a:pt x="1033" y="2449"/>
                  </a:lnTo>
                  <a:close/>
                  <a:moveTo>
                    <a:pt x="1096" y="2445"/>
                  </a:moveTo>
                  <a:lnTo>
                    <a:pt x="1110" y="2447"/>
                  </a:lnTo>
                  <a:lnTo>
                    <a:pt x="1120" y="2452"/>
                  </a:lnTo>
                  <a:lnTo>
                    <a:pt x="1124" y="2464"/>
                  </a:lnTo>
                  <a:lnTo>
                    <a:pt x="1126" y="2477"/>
                  </a:lnTo>
                  <a:lnTo>
                    <a:pt x="1124" y="2484"/>
                  </a:lnTo>
                  <a:lnTo>
                    <a:pt x="1120" y="2485"/>
                  </a:lnTo>
                  <a:lnTo>
                    <a:pt x="1117" y="2487"/>
                  </a:lnTo>
                  <a:lnTo>
                    <a:pt x="1112" y="2487"/>
                  </a:lnTo>
                  <a:lnTo>
                    <a:pt x="1105" y="2487"/>
                  </a:lnTo>
                  <a:lnTo>
                    <a:pt x="1105" y="2473"/>
                  </a:lnTo>
                  <a:lnTo>
                    <a:pt x="1098" y="2471"/>
                  </a:lnTo>
                  <a:lnTo>
                    <a:pt x="1092" y="2470"/>
                  </a:lnTo>
                  <a:lnTo>
                    <a:pt x="1087" y="2468"/>
                  </a:lnTo>
                  <a:lnTo>
                    <a:pt x="1084" y="2464"/>
                  </a:lnTo>
                  <a:lnTo>
                    <a:pt x="1080" y="2461"/>
                  </a:lnTo>
                  <a:lnTo>
                    <a:pt x="1078" y="2454"/>
                  </a:lnTo>
                  <a:lnTo>
                    <a:pt x="1078" y="2445"/>
                  </a:lnTo>
                  <a:lnTo>
                    <a:pt x="1096" y="2445"/>
                  </a:lnTo>
                  <a:close/>
                  <a:moveTo>
                    <a:pt x="2714" y="2381"/>
                  </a:moveTo>
                  <a:lnTo>
                    <a:pt x="2737" y="2384"/>
                  </a:lnTo>
                  <a:lnTo>
                    <a:pt x="2740" y="2388"/>
                  </a:lnTo>
                  <a:lnTo>
                    <a:pt x="2742" y="2391"/>
                  </a:lnTo>
                  <a:lnTo>
                    <a:pt x="2744" y="2393"/>
                  </a:lnTo>
                  <a:lnTo>
                    <a:pt x="2745" y="2396"/>
                  </a:lnTo>
                  <a:lnTo>
                    <a:pt x="2747" y="2402"/>
                  </a:lnTo>
                  <a:lnTo>
                    <a:pt x="2749" y="2407"/>
                  </a:lnTo>
                  <a:lnTo>
                    <a:pt x="2745" y="2409"/>
                  </a:lnTo>
                  <a:lnTo>
                    <a:pt x="2742" y="2410"/>
                  </a:lnTo>
                  <a:lnTo>
                    <a:pt x="2738" y="2412"/>
                  </a:lnTo>
                  <a:lnTo>
                    <a:pt x="2733" y="2414"/>
                  </a:lnTo>
                  <a:lnTo>
                    <a:pt x="2730" y="2414"/>
                  </a:lnTo>
                  <a:lnTo>
                    <a:pt x="2723" y="2416"/>
                  </a:lnTo>
                  <a:lnTo>
                    <a:pt x="2716" y="2409"/>
                  </a:lnTo>
                  <a:lnTo>
                    <a:pt x="2709" y="2407"/>
                  </a:lnTo>
                  <a:lnTo>
                    <a:pt x="2702" y="2405"/>
                  </a:lnTo>
                  <a:lnTo>
                    <a:pt x="2691" y="2403"/>
                  </a:lnTo>
                  <a:lnTo>
                    <a:pt x="2695" y="2391"/>
                  </a:lnTo>
                  <a:lnTo>
                    <a:pt x="2700" y="2391"/>
                  </a:lnTo>
                  <a:lnTo>
                    <a:pt x="2705" y="2389"/>
                  </a:lnTo>
                  <a:lnTo>
                    <a:pt x="2707" y="2388"/>
                  </a:lnTo>
                  <a:lnTo>
                    <a:pt x="2709" y="2386"/>
                  </a:lnTo>
                  <a:lnTo>
                    <a:pt x="2712" y="2384"/>
                  </a:lnTo>
                  <a:lnTo>
                    <a:pt x="2714" y="2381"/>
                  </a:lnTo>
                  <a:close/>
                  <a:moveTo>
                    <a:pt x="1475" y="2361"/>
                  </a:moveTo>
                  <a:lnTo>
                    <a:pt x="1492" y="2361"/>
                  </a:lnTo>
                  <a:lnTo>
                    <a:pt x="1506" y="2365"/>
                  </a:lnTo>
                  <a:lnTo>
                    <a:pt x="1520" y="2368"/>
                  </a:lnTo>
                  <a:lnTo>
                    <a:pt x="1525" y="2386"/>
                  </a:lnTo>
                  <a:lnTo>
                    <a:pt x="1534" y="2400"/>
                  </a:lnTo>
                  <a:lnTo>
                    <a:pt x="1539" y="2416"/>
                  </a:lnTo>
                  <a:lnTo>
                    <a:pt x="1541" y="2430"/>
                  </a:lnTo>
                  <a:lnTo>
                    <a:pt x="1537" y="2442"/>
                  </a:lnTo>
                  <a:lnTo>
                    <a:pt x="1532" y="2452"/>
                  </a:lnTo>
                  <a:lnTo>
                    <a:pt x="1527" y="2461"/>
                  </a:lnTo>
                  <a:lnTo>
                    <a:pt x="1527" y="2463"/>
                  </a:lnTo>
                  <a:lnTo>
                    <a:pt x="1529" y="2464"/>
                  </a:lnTo>
                  <a:lnTo>
                    <a:pt x="1530" y="2466"/>
                  </a:lnTo>
                  <a:lnTo>
                    <a:pt x="1532" y="2466"/>
                  </a:lnTo>
                  <a:lnTo>
                    <a:pt x="1534" y="2468"/>
                  </a:lnTo>
                  <a:lnTo>
                    <a:pt x="1536" y="2468"/>
                  </a:lnTo>
                  <a:lnTo>
                    <a:pt x="1536" y="2475"/>
                  </a:lnTo>
                  <a:lnTo>
                    <a:pt x="1536" y="2478"/>
                  </a:lnTo>
                  <a:lnTo>
                    <a:pt x="1534" y="2484"/>
                  </a:lnTo>
                  <a:lnTo>
                    <a:pt x="1532" y="2487"/>
                  </a:lnTo>
                  <a:lnTo>
                    <a:pt x="1530" y="2489"/>
                  </a:lnTo>
                  <a:lnTo>
                    <a:pt x="1529" y="2492"/>
                  </a:lnTo>
                  <a:lnTo>
                    <a:pt x="1527" y="2496"/>
                  </a:lnTo>
                  <a:lnTo>
                    <a:pt x="1525" y="2515"/>
                  </a:lnTo>
                  <a:lnTo>
                    <a:pt x="1525" y="2533"/>
                  </a:lnTo>
                  <a:lnTo>
                    <a:pt x="1525" y="2550"/>
                  </a:lnTo>
                  <a:lnTo>
                    <a:pt x="1520" y="2564"/>
                  </a:lnTo>
                  <a:lnTo>
                    <a:pt x="1515" y="2567"/>
                  </a:lnTo>
                  <a:lnTo>
                    <a:pt x="1508" y="2567"/>
                  </a:lnTo>
                  <a:lnTo>
                    <a:pt x="1501" y="2569"/>
                  </a:lnTo>
                  <a:lnTo>
                    <a:pt x="1494" y="2569"/>
                  </a:lnTo>
                  <a:lnTo>
                    <a:pt x="1492" y="2567"/>
                  </a:lnTo>
                  <a:lnTo>
                    <a:pt x="1492" y="2566"/>
                  </a:lnTo>
                  <a:lnTo>
                    <a:pt x="1490" y="2562"/>
                  </a:lnTo>
                  <a:lnTo>
                    <a:pt x="1489" y="2560"/>
                  </a:lnTo>
                  <a:lnTo>
                    <a:pt x="1487" y="2560"/>
                  </a:lnTo>
                  <a:lnTo>
                    <a:pt x="1485" y="2560"/>
                  </a:lnTo>
                  <a:lnTo>
                    <a:pt x="1485" y="2564"/>
                  </a:lnTo>
                  <a:lnTo>
                    <a:pt x="1478" y="2574"/>
                  </a:lnTo>
                  <a:lnTo>
                    <a:pt x="1473" y="2581"/>
                  </a:lnTo>
                  <a:lnTo>
                    <a:pt x="1468" y="2585"/>
                  </a:lnTo>
                  <a:lnTo>
                    <a:pt x="1457" y="2587"/>
                  </a:lnTo>
                  <a:lnTo>
                    <a:pt x="1440" y="2587"/>
                  </a:lnTo>
                  <a:lnTo>
                    <a:pt x="1429" y="2574"/>
                  </a:lnTo>
                  <a:lnTo>
                    <a:pt x="1424" y="2566"/>
                  </a:lnTo>
                  <a:lnTo>
                    <a:pt x="1421" y="2553"/>
                  </a:lnTo>
                  <a:lnTo>
                    <a:pt x="1421" y="2538"/>
                  </a:lnTo>
                  <a:lnTo>
                    <a:pt x="1421" y="2515"/>
                  </a:lnTo>
                  <a:lnTo>
                    <a:pt x="1422" y="2508"/>
                  </a:lnTo>
                  <a:lnTo>
                    <a:pt x="1422" y="2496"/>
                  </a:lnTo>
                  <a:lnTo>
                    <a:pt x="1424" y="2480"/>
                  </a:lnTo>
                  <a:lnTo>
                    <a:pt x="1424" y="2463"/>
                  </a:lnTo>
                  <a:lnTo>
                    <a:pt x="1422" y="2449"/>
                  </a:lnTo>
                  <a:lnTo>
                    <a:pt x="1421" y="2442"/>
                  </a:lnTo>
                  <a:lnTo>
                    <a:pt x="1405" y="2435"/>
                  </a:lnTo>
                  <a:lnTo>
                    <a:pt x="1405" y="2391"/>
                  </a:lnTo>
                  <a:lnTo>
                    <a:pt x="1408" y="2391"/>
                  </a:lnTo>
                  <a:lnTo>
                    <a:pt x="1408" y="2388"/>
                  </a:lnTo>
                  <a:lnTo>
                    <a:pt x="1427" y="2388"/>
                  </a:lnTo>
                  <a:lnTo>
                    <a:pt x="1443" y="2384"/>
                  </a:lnTo>
                  <a:lnTo>
                    <a:pt x="1454" y="2379"/>
                  </a:lnTo>
                  <a:lnTo>
                    <a:pt x="1464" y="2370"/>
                  </a:lnTo>
                  <a:lnTo>
                    <a:pt x="1475" y="2361"/>
                  </a:lnTo>
                  <a:close/>
                  <a:moveTo>
                    <a:pt x="2499" y="2353"/>
                  </a:moveTo>
                  <a:lnTo>
                    <a:pt x="2503" y="2355"/>
                  </a:lnTo>
                  <a:lnTo>
                    <a:pt x="2504" y="2355"/>
                  </a:lnTo>
                  <a:lnTo>
                    <a:pt x="2504" y="2356"/>
                  </a:lnTo>
                  <a:lnTo>
                    <a:pt x="2504" y="2356"/>
                  </a:lnTo>
                  <a:lnTo>
                    <a:pt x="2504" y="2356"/>
                  </a:lnTo>
                  <a:lnTo>
                    <a:pt x="2506" y="2358"/>
                  </a:lnTo>
                  <a:lnTo>
                    <a:pt x="2506" y="2361"/>
                  </a:lnTo>
                  <a:lnTo>
                    <a:pt x="2511" y="2361"/>
                  </a:lnTo>
                  <a:lnTo>
                    <a:pt x="2511" y="2363"/>
                  </a:lnTo>
                  <a:lnTo>
                    <a:pt x="2511" y="2363"/>
                  </a:lnTo>
                  <a:lnTo>
                    <a:pt x="2510" y="2365"/>
                  </a:lnTo>
                  <a:lnTo>
                    <a:pt x="2508" y="2365"/>
                  </a:lnTo>
                  <a:lnTo>
                    <a:pt x="2508" y="2365"/>
                  </a:lnTo>
                  <a:lnTo>
                    <a:pt x="2506" y="2365"/>
                  </a:lnTo>
                  <a:lnTo>
                    <a:pt x="2506" y="2367"/>
                  </a:lnTo>
                  <a:lnTo>
                    <a:pt x="2506" y="2367"/>
                  </a:lnTo>
                  <a:lnTo>
                    <a:pt x="2504" y="2368"/>
                  </a:lnTo>
                  <a:lnTo>
                    <a:pt x="2504" y="2368"/>
                  </a:lnTo>
                  <a:lnTo>
                    <a:pt x="2503" y="2368"/>
                  </a:lnTo>
                  <a:lnTo>
                    <a:pt x="2499" y="2368"/>
                  </a:lnTo>
                  <a:lnTo>
                    <a:pt x="2499" y="2365"/>
                  </a:lnTo>
                  <a:lnTo>
                    <a:pt x="2496" y="2365"/>
                  </a:lnTo>
                  <a:lnTo>
                    <a:pt x="2499" y="2353"/>
                  </a:lnTo>
                  <a:close/>
                  <a:moveTo>
                    <a:pt x="2630" y="2334"/>
                  </a:moveTo>
                  <a:lnTo>
                    <a:pt x="2637" y="2334"/>
                  </a:lnTo>
                  <a:lnTo>
                    <a:pt x="2637" y="2353"/>
                  </a:lnTo>
                  <a:lnTo>
                    <a:pt x="2634" y="2353"/>
                  </a:lnTo>
                  <a:lnTo>
                    <a:pt x="2634" y="2358"/>
                  </a:lnTo>
                  <a:lnTo>
                    <a:pt x="2627" y="2358"/>
                  </a:lnTo>
                  <a:lnTo>
                    <a:pt x="2625" y="2353"/>
                  </a:lnTo>
                  <a:lnTo>
                    <a:pt x="2623" y="2349"/>
                  </a:lnTo>
                  <a:lnTo>
                    <a:pt x="2621" y="2346"/>
                  </a:lnTo>
                  <a:lnTo>
                    <a:pt x="2620" y="2342"/>
                  </a:lnTo>
                  <a:lnTo>
                    <a:pt x="2618" y="2339"/>
                  </a:lnTo>
                  <a:lnTo>
                    <a:pt x="2621" y="2337"/>
                  </a:lnTo>
                  <a:lnTo>
                    <a:pt x="2625" y="2337"/>
                  </a:lnTo>
                  <a:lnTo>
                    <a:pt x="2627" y="2337"/>
                  </a:lnTo>
                  <a:lnTo>
                    <a:pt x="2628" y="2335"/>
                  </a:lnTo>
                  <a:lnTo>
                    <a:pt x="2630" y="2334"/>
                  </a:lnTo>
                  <a:close/>
                  <a:moveTo>
                    <a:pt x="2560" y="2327"/>
                  </a:moveTo>
                  <a:lnTo>
                    <a:pt x="2564" y="2327"/>
                  </a:lnTo>
                  <a:lnTo>
                    <a:pt x="2567" y="2328"/>
                  </a:lnTo>
                  <a:lnTo>
                    <a:pt x="2569" y="2328"/>
                  </a:lnTo>
                  <a:lnTo>
                    <a:pt x="2571" y="2328"/>
                  </a:lnTo>
                  <a:lnTo>
                    <a:pt x="2573" y="2330"/>
                  </a:lnTo>
                  <a:lnTo>
                    <a:pt x="2574" y="2332"/>
                  </a:lnTo>
                  <a:lnTo>
                    <a:pt x="2574" y="2334"/>
                  </a:lnTo>
                  <a:lnTo>
                    <a:pt x="2574" y="2335"/>
                  </a:lnTo>
                  <a:lnTo>
                    <a:pt x="2576" y="2339"/>
                  </a:lnTo>
                  <a:lnTo>
                    <a:pt x="2576" y="2342"/>
                  </a:lnTo>
                  <a:lnTo>
                    <a:pt x="2573" y="2342"/>
                  </a:lnTo>
                  <a:lnTo>
                    <a:pt x="2573" y="2346"/>
                  </a:lnTo>
                  <a:lnTo>
                    <a:pt x="2569" y="2344"/>
                  </a:lnTo>
                  <a:lnTo>
                    <a:pt x="2567" y="2344"/>
                  </a:lnTo>
                  <a:lnTo>
                    <a:pt x="2567" y="2344"/>
                  </a:lnTo>
                  <a:lnTo>
                    <a:pt x="2566" y="2342"/>
                  </a:lnTo>
                  <a:lnTo>
                    <a:pt x="2564" y="2342"/>
                  </a:lnTo>
                  <a:lnTo>
                    <a:pt x="2562" y="2339"/>
                  </a:lnTo>
                  <a:lnTo>
                    <a:pt x="2562" y="2335"/>
                  </a:lnTo>
                  <a:lnTo>
                    <a:pt x="2562" y="2332"/>
                  </a:lnTo>
                  <a:lnTo>
                    <a:pt x="2560" y="2327"/>
                  </a:lnTo>
                  <a:close/>
                  <a:moveTo>
                    <a:pt x="2646" y="2285"/>
                  </a:moveTo>
                  <a:lnTo>
                    <a:pt x="2665" y="2285"/>
                  </a:lnTo>
                  <a:lnTo>
                    <a:pt x="2665" y="2288"/>
                  </a:lnTo>
                  <a:lnTo>
                    <a:pt x="2662" y="2292"/>
                  </a:lnTo>
                  <a:lnTo>
                    <a:pt x="2660" y="2295"/>
                  </a:lnTo>
                  <a:lnTo>
                    <a:pt x="2656" y="2300"/>
                  </a:lnTo>
                  <a:lnTo>
                    <a:pt x="2649" y="2295"/>
                  </a:lnTo>
                  <a:lnTo>
                    <a:pt x="2646" y="2285"/>
                  </a:lnTo>
                  <a:close/>
                  <a:moveTo>
                    <a:pt x="2576" y="2272"/>
                  </a:moveTo>
                  <a:lnTo>
                    <a:pt x="2588" y="2272"/>
                  </a:lnTo>
                  <a:lnTo>
                    <a:pt x="2588" y="2281"/>
                  </a:lnTo>
                  <a:lnTo>
                    <a:pt x="2590" y="2285"/>
                  </a:lnTo>
                  <a:lnTo>
                    <a:pt x="2590" y="2286"/>
                  </a:lnTo>
                  <a:lnTo>
                    <a:pt x="2590" y="2288"/>
                  </a:lnTo>
                  <a:lnTo>
                    <a:pt x="2590" y="2292"/>
                  </a:lnTo>
                  <a:lnTo>
                    <a:pt x="2588" y="2295"/>
                  </a:lnTo>
                  <a:lnTo>
                    <a:pt x="2588" y="2300"/>
                  </a:lnTo>
                  <a:lnTo>
                    <a:pt x="2576" y="2300"/>
                  </a:lnTo>
                  <a:lnTo>
                    <a:pt x="2574" y="2292"/>
                  </a:lnTo>
                  <a:lnTo>
                    <a:pt x="2574" y="2286"/>
                  </a:lnTo>
                  <a:lnTo>
                    <a:pt x="2574" y="2279"/>
                  </a:lnTo>
                  <a:lnTo>
                    <a:pt x="2576" y="2272"/>
                  </a:lnTo>
                  <a:close/>
                  <a:moveTo>
                    <a:pt x="2929" y="2192"/>
                  </a:moveTo>
                  <a:lnTo>
                    <a:pt x="2929" y="2199"/>
                  </a:lnTo>
                  <a:lnTo>
                    <a:pt x="2934" y="2199"/>
                  </a:lnTo>
                  <a:lnTo>
                    <a:pt x="2934" y="2196"/>
                  </a:lnTo>
                  <a:lnTo>
                    <a:pt x="2937" y="2196"/>
                  </a:lnTo>
                  <a:lnTo>
                    <a:pt x="2936" y="2194"/>
                  </a:lnTo>
                  <a:lnTo>
                    <a:pt x="2934" y="2194"/>
                  </a:lnTo>
                  <a:lnTo>
                    <a:pt x="2934" y="2194"/>
                  </a:lnTo>
                  <a:lnTo>
                    <a:pt x="2932" y="2194"/>
                  </a:lnTo>
                  <a:lnTo>
                    <a:pt x="2929" y="2192"/>
                  </a:lnTo>
                  <a:close/>
                  <a:moveTo>
                    <a:pt x="2848" y="2192"/>
                  </a:moveTo>
                  <a:lnTo>
                    <a:pt x="2834" y="2197"/>
                  </a:lnTo>
                  <a:lnTo>
                    <a:pt x="2817" y="2199"/>
                  </a:lnTo>
                  <a:lnTo>
                    <a:pt x="2798" y="2203"/>
                  </a:lnTo>
                  <a:lnTo>
                    <a:pt x="2784" y="2208"/>
                  </a:lnTo>
                  <a:lnTo>
                    <a:pt x="2771" y="2218"/>
                  </a:lnTo>
                  <a:lnTo>
                    <a:pt x="2765" y="2231"/>
                  </a:lnTo>
                  <a:lnTo>
                    <a:pt x="2758" y="2245"/>
                  </a:lnTo>
                  <a:lnTo>
                    <a:pt x="2752" y="2259"/>
                  </a:lnTo>
                  <a:lnTo>
                    <a:pt x="2742" y="2271"/>
                  </a:lnTo>
                  <a:lnTo>
                    <a:pt x="2726" y="2281"/>
                  </a:lnTo>
                  <a:lnTo>
                    <a:pt x="2726" y="2285"/>
                  </a:lnTo>
                  <a:lnTo>
                    <a:pt x="2733" y="2285"/>
                  </a:lnTo>
                  <a:lnTo>
                    <a:pt x="2747" y="2276"/>
                  </a:lnTo>
                  <a:lnTo>
                    <a:pt x="2759" y="2272"/>
                  </a:lnTo>
                  <a:lnTo>
                    <a:pt x="2771" y="2272"/>
                  </a:lnTo>
                  <a:lnTo>
                    <a:pt x="2784" y="2272"/>
                  </a:lnTo>
                  <a:lnTo>
                    <a:pt x="2794" y="2269"/>
                  </a:lnTo>
                  <a:lnTo>
                    <a:pt x="2803" y="2260"/>
                  </a:lnTo>
                  <a:lnTo>
                    <a:pt x="2801" y="2260"/>
                  </a:lnTo>
                  <a:lnTo>
                    <a:pt x="2801" y="2259"/>
                  </a:lnTo>
                  <a:lnTo>
                    <a:pt x="2799" y="2259"/>
                  </a:lnTo>
                  <a:lnTo>
                    <a:pt x="2799" y="2257"/>
                  </a:lnTo>
                  <a:lnTo>
                    <a:pt x="2799" y="2253"/>
                  </a:lnTo>
                  <a:lnTo>
                    <a:pt x="2813" y="2250"/>
                  </a:lnTo>
                  <a:lnTo>
                    <a:pt x="2815" y="2255"/>
                  </a:lnTo>
                  <a:lnTo>
                    <a:pt x="2815" y="2259"/>
                  </a:lnTo>
                  <a:lnTo>
                    <a:pt x="2817" y="2262"/>
                  </a:lnTo>
                  <a:lnTo>
                    <a:pt x="2819" y="2265"/>
                  </a:lnTo>
                  <a:lnTo>
                    <a:pt x="2827" y="2259"/>
                  </a:lnTo>
                  <a:lnTo>
                    <a:pt x="2843" y="2253"/>
                  </a:lnTo>
                  <a:lnTo>
                    <a:pt x="2864" y="2246"/>
                  </a:lnTo>
                  <a:lnTo>
                    <a:pt x="2881" y="2241"/>
                  </a:lnTo>
                  <a:lnTo>
                    <a:pt x="2895" y="2238"/>
                  </a:lnTo>
                  <a:lnTo>
                    <a:pt x="2894" y="2238"/>
                  </a:lnTo>
                  <a:lnTo>
                    <a:pt x="2892" y="2236"/>
                  </a:lnTo>
                  <a:lnTo>
                    <a:pt x="2892" y="2236"/>
                  </a:lnTo>
                  <a:lnTo>
                    <a:pt x="2890" y="2236"/>
                  </a:lnTo>
                  <a:lnTo>
                    <a:pt x="2887" y="2234"/>
                  </a:lnTo>
                  <a:lnTo>
                    <a:pt x="2885" y="2232"/>
                  </a:lnTo>
                  <a:lnTo>
                    <a:pt x="2883" y="2232"/>
                  </a:lnTo>
                  <a:lnTo>
                    <a:pt x="2881" y="2232"/>
                  </a:lnTo>
                  <a:lnTo>
                    <a:pt x="2881" y="2232"/>
                  </a:lnTo>
                  <a:lnTo>
                    <a:pt x="2880" y="2232"/>
                  </a:lnTo>
                  <a:lnTo>
                    <a:pt x="2880" y="2232"/>
                  </a:lnTo>
                  <a:lnTo>
                    <a:pt x="2878" y="2231"/>
                  </a:lnTo>
                  <a:lnTo>
                    <a:pt x="2876" y="2227"/>
                  </a:lnTo>
                  <a:lnTo>
                    <a:pt x="2880" y="2227"/>
                  </a:lnTo>
                  <a:lnTo>
                    <a:pt x="2887" y="2217"/>
                  </a:lnTo>
                  <a:lnTo>
                    <a:pt x="2897" y="2211"/>
                  </a:lnTo>
                  <a:lnTo>
                    <a:pt x="2906" y="2206"/>
                  </a:lnTo>
                  <a:lnTo>
                    <a:pt x="2915" y="2196"/>
                  </a:lnTo>
                  <a:lnTo>
                    <a:pt x="2899" y="2199"/>
                  </a:lnTo>
                  <a:lnTo>
                    <a:pt x="2883" y="2197"/>
                  </a:lnTo>
                  <a:lnTo>
                    <a:pt x="2867" y="2194"/>
                  </a:lnTo>
                  <a:lnTo>
                    <a:pt x="2848" y="2192"/>
                  </a:lnTo>
                  <a:close/>
                  <a:moveTo>
                    <a:pt x="1501" y="2180"/>
                  </a:moveTo>
                  <a:lnTo>
                    <a:pt x="1503" y="2192"/>
                  </a:lnTo>
                  <a:lnTo>
                    <a:pt x="1503" y="2211"/>
                  </a:lnTo>
                  <a:lnTo>
                    <a:pt x="1504" y="2232"/>
                  </a:lnTo>
                  <a:lnTo>
                    <a:pt x="1504" y="2252"/>
                  </a:lnTo>
                  <a:lnTo>
                    <a:pt x="1504" y="2267"/>
                  </a:lnTo>
                  <a:lnTo>
                    <a:pt x="1504" y="2276"/>
                  </a:lnTo>
                  <a:lnTo>
                    <a:pt x="1499" y="2293"/>
                  </a:lnTo>
                  <a:lnTo>
                    <a:pt x="1494" y="2309"/>
                  </a:lnTo>
                  <a:lnTo>
                    <a:pt x="1489" y="2325"/>
                  </a:lnTo>
                  <a:lnTo>
                    <a:pt x="1485" y="2346"/>
                  </a:lnTo>
                  <a:lnTo>
                    <a:pt x="1462" y="2346"/>
                  </a:lnTo>
                  <a:lnTo>
                    <a:pt x="1452" y="2327"/>
                  </a:lnTo>
                  <a:lnTo>
                    <a:pt x="1445" y="2309"/>
                  </a:lnTo>
                  <a:lnTo>
                    <a:pt x="1440" y="2288"/>
                  </a:lnTo>
                  <a:lnTo>
                    <a:pt x="1436" y="2265"/>
                  </a:lnTo>
                  <a:lnTo>
                    <a:pt x="1436" y="2234"/>
                  </a:lnTo>
                  <a:lnTo>
                    <a:pt x="1440" y="2232"/>
                  </a:lnTo>
                  <a:lnTo>
                    <a:pt x="1443" y="2231"/>
                  </a:lnTo>
                  <a:lnTo>
                    <a:pt x="1445" y="2229"/>
                  </a:lnTo>
                  <a:lnTo>
                    <a:pt x="1447" y="2225"/>
                  </a:lnTo>
                  <a:lnTo>
                    <a:pt x="1448" y="2224"/>
                  </a:lnTo>
                  <a:lnTo>
                    <a:pt x="1450" y="2218"/>
                  </a:lnTo>
                  <a:lnTo>
                    <a:pt x="1475" y="2215"/>
                  </a:lnTo>
                  <a:lnTo>
                    <a:pt x="1475" y="2189"/>
                  </a:lnTo>
                  <a:lnTo>
                    <a:pt x="1480" y="2187"/>
                  </a:lnTo>
                  <a:lnTo>
                    <a:pt x="1483" y="2185"/>
                  </a:lnTo>
                  <a:lnTo>
                    <a:pt x="1487" y="2183"/>
                  </a:lnTo>
                  <a:lnTo>
                    <a:pt x="1490" y="2183"/>
                  </a:lnTo>
                  <a:lnTo>
                    <a:pt x="1494" y="2182"/>
                  </a:lnTo>
                  <a:lnTo>
                    <a:pt x="1501" y="2180"/>
                  </a:lnTo>
                  <a:close/>
                  <a:moveTo>
                    <a:pt x="3255" y="1543"/>
                  </a:moveTo>
                  <a:lnTo>
                    <a:pt x="3245" y="1548"/>
                  </a:lnTo>
                  <a:lnTo>
                    <a:pt x="3234" y="1550"/>
                  </a:lnTo>
                  <a:lnTo>
                    <a:pt x="3224" y="1550"/>
                  </a:lnTo>
                  <a:lnTo>
                    <a:pt x="3213" y="1550"/>
                  </a:lnTo>
                  <a:lnTo>
                    <a:pt x="3204" y="1555"/>
                  </a:lnTo>
                  <a:lnTo>
                    <a:pt x="3197" y="1566"/>
                  </a:lnTo>
                  <a:lnTo>
                    <a:pt x="3183" y="1566"/>
                  </a:lnTo>
                  <a:lnTo>
                    <a:pt x="3183" y="1578"/>
                  </a:lnTo>
                  <a:lnTo>
                    <a:pt x="3121" y="1574"/>
                  </a:lnTo>
                  <a:lnTo>
                    <a:pt x="3121" y="1593"/>
                  </a:lnTo>
                  <a:lnTo>
                    <a:pt x="3103" y="1600"/>
                  </a:lnTo>
                  <a:lnTo>
                    <a:pt x="3089" y="1611"/>
                  </a:lnTo>
                  <a:lnTo>
                    <a:pt x="3080" y="1627"/>
                  </a:lnTo>
                  <a:lnTo>
                    <a:pt x="3075" y="1646"/>
                  </a:lnTo>
                  <a:lnTo>
                    <a:pt x="3094" y="1648"/>
                  </a:lnTo>
                  <a:lnTo>
                    <a:pt x="3110" y="1651"/>
                  </a:lnTo>
                  <a:lnTo>
                    <a:pt x="3112" y="1656"/>
                  </a:lnTo>
                  <a:lnTo>
                    <a:pt x="3115" y="1660"/>
                  </a:lnTo>
                  <a:lnTo>
                    <a:pt x="3117" y="1663"/>
                  </a:lnTo>
                  <a:lnTo>
                    <a:pt x="3119" y="1667"/>
                  </a:lnTo>
                  <a:lnTo>
                    <a:pt x="3121" y="1674"/>
                  </a:lnTo>
                  <a:lnTo>
                    <a:pt x="3135" y="1674"/>
                  </a:lnTo>
                  <a:lnTo>
                    <a:pt x="3142" y="1670"/>
                  </a:lnTo>
                  <a:lnTo>
                    <a:pt x="3150" y="1667"/>
                  </a:lnTo>
                  <a:lnTo>
                    <a:pt x="3159" y="1663"/>
                  </a:lnTo>
                  <a:lnTo>
                    <a:pt x="3175" y="1662"/>
                  </a:lnTo>
                  <a:lnTo>
                    <a:pt x="3175" y="1665"/>
                  </a:lnTo>
                  <a:lnTo>
                    <a:pt x="3178" y="1665"/>
                  </a:lnTo>
                  <a:lnTo>
                    <a:pt x="3183" y="1686"/>
                  </a:lnTo>
                  <a:lnTo>
                    <a:pt x="3168" y="1689"/>
                  </a:lnTo>
                  <a:lnTo>
                    <a:pt x="3157" y="1696"/>
                  </a:lnTo>
                  <a:lnTo>
                    <a:pt x="3150" y="1707"/>
                  </a:lnTo>
                  <a:lnTo>
                    <a:pt x="3149" y="1723"/>
                  </a:lnTo>
                  <a:lnTo>
                    <a:pt x="3135" y="1726"/>
                  </a:lnTo>
                  <a:lnTo>
                    <a:pt x="3128" y="1731"/>
                  </a:lnTo>
                  <a:lnTo>
                    <a:pt x="3122" y="1738"/>
                  </a:lnTo>
                  <a:lnTo>
                    <a:pt x="3117" y="1744"/>
                  </a:lnTo>
                  <a:lnTo>
                    <a:pt x="3110" y="1751"/>
                  </a:lnTo>
                  <a:lnTo>
                    <a:pt x="3107" y="1752"/>
                  </a:lnTo>
                  <a:lnTo>
                    <a:pt x="3103" y="1752"/>
                  </a:lnTo>
                  <a:lnTo>
                    <a:pt x="3098" y="1751"/>
                  </a:lnTo>
                  <a:lnTo>
                    <a:pt x="3094" y="1751"/>
                  </a:lnTo>
                  <a:lnTo>
                    <a:pt x="3093" y="1751"/>
                  </a:lnTo>
                  <a:lnTo>
                    <a:pt x="3089" y="1752"/>
                  </a:lnTo>
                  <a:lnTo>
                    <a:pt x="3087" y="1754"/>
                  </a:lnTo>
                  <a:lnTo>
                    <a:pt x="3087" y="1773"/>
                  </a:lnTo>
                  <a:lnTo>
                    <a:pt x="3075" y="1777"/>
                  </a:lnTo>
                  <a:lnTo>
                    <a:pt x="3066" y="1782"/>
                  </a:lnTo>
                  <a:lnTo>
                    <a:pt x="3059" y="1785"/>
                  </a:lnTo>
                  <a:lnTo>
                    <a:pt x="3044" y="1789"/>
                  </a:lnTo>
                  <a:lnTo>
                    <a:pt x="3039" y="1777"/>
                  </a:lnTo>
                  <a:lnTo>
                    <a:pt x="3033" y="1763"/>
                  </a:lnTo>
                  <a:lnTo>
                    <a:pt x="3025" y="1751"/>
                  </a:lnTo>
                  <a:lnTo>
                    <a:pt x="3016" y="1740"/>
                  </a:lnTo>
                  <a:lnTo>
                    <a:pt x="3002" y="1735"/>
                  </a:lnTo>
                  <a:lnTo>
                    <a:pt x="2991" y="1738"/>
                  </a:lnTo>
                  <a:lnTo>
                    <a:pt x="2976" y="1740"/>
                  </a:lnTo>
                  <a:lnTo>
                    <a:pt x="2960" y="1738"/>
                  </a:lnTo>
                  <a:lnTo>
                    <a:pt x="2960" y="1712"/>
                  </a:lnTo>
                  <a:lnTo>
                    <a:pt x="2974" y="1703"/>
                  </a:lnTo>
                  <a:lnTo>
                    <a:pt x="2988" y="1691"/>
                  </a:lnTo>
                  <a:lnTo>
                    <a:pt x="3000" y="1676"/>
                  </a:lnTo>
                  <a:lnTo>
                    <a:pt x="3005" y="1658"/>
                  </a:lnTo>
                  <a:lnTo>
                    <a:pt x="2979" y="1662"/>
                  </a:lnTo>
                  <a:lnTo>
                    <a:pt x="2957" y="1669"/>
                  </a:lnTo>
                  <a:lnTo>
                    <a:pt x="2934" y="1676"/>
                  </a:lnTo>
                  <a:lnTo>
                    <a:pt x="2909" y="1681"/>
                  </a:lnTo>
                  <a:lnTo>
                    <a:pt x="2909" y="1677"/>
                  </a:lnTo>
                  <a:lnTo>
                    <a:pt x="2909" y="1676"/>
                  </a:lnTo>
                  <a:lnTo>
                    <a:pt x="2908" y="1674"/>
                  </a:lnTo>
                  <a:lnTo>
                    <a:pt x="2908" y="1672"/>
                  </a:lnTo>
                  <a:lnTo>
                    <a:pt x="2906" y="1670"/>
                  </a:lnTo>
                  <a:lnTo>
                    <a:pt x="2902" y="1669"/>
                  </a:lnTo>
                  <a:lnTo>
                    <a:pt x="2901" y="1667"/>
                  </a:lnTo>
                  <a:lnTo>
                    <a:pt x="2897" y="1667"/>
                  </a:lnTo>
                  <a:lnTo>
                    <a:pt x="2890" y="1665"/>
                  </a:lnTo>
                  <a:lnTo>
                    <a:pt x="2895" y="1642"/>
                  </a:lnTo>
                  <a:lnTo>
                    <a:pt x="2887" y="1642"/>
                  </a:lnTo>
                  <a:lnTo>
                    <a:pt x="2876" y="1649"/>
                  </a:lnTo>
                  <a:lnTo>
                    <a:pt x="2861" y="1655"/>
                  </a:lnTo>
                  <a:lnTo>
                    <a:pt x="2848" y="1658"/>
                  </a:lnTo>
                  <a:lnTo>
                    <a:pt x="2848" y="1674"/>
                  </a:lnTo>
                  <a:lnTo>
                    <a:pt x="2848" y="1691"/>
                  </a:lnTo>
                  <a:lnTo>
                    <a:pt x="2845" y="1707"/>
                  </a:lnTo>
                  <a:lnTo>
                    <a:pt x="2840" y="1721"/>
                  </a:lnTo>
                  <a:lnTo>
                    <a:pt x="2829" y="1730"/>
                  </a:lnTo>
                  <a:lnTo>
                    <a:pt x="2813" y="1735"/>
                  </a:lnTo>
                  <a:lnTo>
                    <a:pt x="2810" y="1745"/>
                  </a:lnTo>
                  <a:lnTo>
                    <a:pt x="2806" y="1752"/>
                  </a:lnTo>
                  <a:lnTo>
                    <a:pt x="2803" y="1759"/>
                  </a:lnTo>
                  <a:lnTo>
                    <a:pt x="2799" y="1770"/>
                  </a:lnTo>
                  <a:lnTo>
                    <a:pt x="2810" y="1784"/>
                  </a:lnTo>
                  <a:lnTo>
                    <a:pt x="2817" y="1801"/>
                  </a:lnTo>
                  <a:lnTo>
                    <a:pt x="2820" y="1824"/>
                  </a:lnTo>
                  <a:lnTo>
                    <a:pt x="2822" y="1847"/>
                  </a:lnTo>
                  <a:lnTo>
                    <a:pt x="2808" y="1852"/>
                  </a:lnTo>
                  <a:lnTo>
                    <a:pt x="2796" y="1857"/>
                  </a:lnTo>
                  <a:lnTo>
                    <a:pt x="2787" y="1864"/>
                  </a:lnTo>
                  <a:lnTo>
                    <a:pt x="2782" y="1876"/>
                  </a:lnTo>
                  <a:lnTo>
                    <a:pt x="2780" y="1892"/>
                  </a:lnTo>
                  <a:lnTo>
                    <a:pt x="2777" y="1902"/>
                  </a:lnTo>
                  <a:lnTo>
                    <a:pt x="2777" y="1918"/>
                  </a:lnTo>
                  <a:lnTo>
                    <a:pt x="2778" y="1936"/>
                  </a:lnTo>
                  <a:lnTo>
                    <a:pt x="2780" y="1955"/>
                  </a:lnTo>
                  <a:lnTo>
                    <a:pt x="2782" y="1972"/>
                  </a:lnTo>
                  <a:lnTo>
                    <a:pt x="2784" y="1984"/>
                  </a:lnTo>
                  <a:lnTo>
                    <a:pt x="2770" y="1991"/>
                  </a:lnTo>
                  <a:lnTo>
                    <a:pt x="2759" y="1998"/>
                  </a:lnTo>
                  <a:lnTo>
                    <a:pt x="2754" y="2011"/>
                  </a:lnTo>
                  <a:lnTo>
                    <a:pt x="2752" y="2032"/>
                  </a:lnTo>
                  <a:lnTo>
                    <a:pt x="2756" y="2044"/>
                  </a:lnTo>
                  <a:lnTo>
                    <a:pt x="2754" y="2058"/>
                  </a:lnTo>
                  <a:lnTo>
                    <a:pt x="2747" y="2070"/>
                  </a:lnTo>
                  <a:lnTo>
                    <a:pt x="2745" y="2077"/>
                  </a:lnTo>
                  <a:lnTo>
                    <a:pt x="2749" y="2079"/>
                  </a:lnTo>
                  <a:lnTo>
                    <a:pt x="2752" y="2079"/>
                  </a:lnTo>
                  <a:lnTo>
                    <a:pt x="2756" y="2079"/>
                  </a:lnTo>
                  <a:lnTo>
                    <a:pt x="2761" y="2080"/>
                  </a:lnTo>
                  <a:lnTo>
                    <a:pt x="2765" y="2084"/>
                  </a:lnTo>
                  <a:lnTo>
                    <a:pt x="2766" y="2087"/>
                  </a:lnTo>
                  <a:lnTo>
                    <a:pt x="2766" y="2091"/>
                  </a:lnTo>
                  <a:lnTo>
                    <a:pt x="2768" y="2093"/>
                  </a:lnTo>
                  <a:lnTo>
                    <a:pt x="2768" y="2096"/>
                  </a:lnTo>
                  <a:lnTo>
                    <a:pt x="2770" y="2100"/>
                  </a:lnTo>
                  <a:lnTo>
                    <a:pt x="2773" y="2101"/>
                  </a:lnTo>
                  <a:lnTo>
                    <a:pt x="2780" y="2103"/>
                  </a:lnTo>
                  <a:lnTo>
                    <a:pt x="2784" y="2135"/>
                  </a:lnTo>
                  <a:lnTo>
                    <a:pt x="2796" y="2143"/>
                  </a:lnTo>
                  <a:lnTo>
                    <a:pt x="2808" y="2154"/>
                  </a:lnTo>
                  <a:lnTo>
                    <a:pt x="2822" y="2161"/>
                  </a:lnTo>
                  <a:lnTo>
                    <a:pt x="2861" y="2157"/>
                  </a:lnTo>
                  <a:lnTo>
                    <a:pt x="2861" y="2159"/>
                  </a:lnTo>
                  <a:lnTo>
                    <a:pt x="2862" y="2161"/>
                  </a:lnTo>
                  <a:lnTo>
                    <a:pt x="2866" y="2163"/>
                  </a:lnTo>
                  <a:lnTo>
                    <a:pt x="2867" y="2164"/>
                  </a:lnTo>
                  <a:lnTo>
                    <a:pt x="2871" y="2168"/>
                  </a:lnTo>
                  <a:lnTo>
                    <a:pt x="2876" y="2169"/>
                  </a:lnTo>
                  <a:lnTo>
                    <a:pt x="2892" y="2169"/>
                  </a:lnTo>
                  <a:lnTo>
                    <a:pt x="2908" y="2166"/>
                  </a:lnTo>
                  <a:lnTo>
                    <a:pt x="2925" y="2159"/>
                  </a:lnTo>
                  <a:lnTo>
                    <a:pt x="2939" y="2152"/>
                  </a:lnTo>
                  <a:lnTo>
                    <a:pt x="2953" y="2149"/>
                  </a:lnTo>
                  <a:lnTo>
                    <a:pt x="2963" y="2150"/>
                  </a:lnTo>
                  <a:lnTo>
                    <a:pt x="2970" y="2154"/>
                  </a:lnTo>
                  <a:lnTo>
                    <a:pt x="2974" y="2159"/>
                  </a:lnTo>
                  <a:lnTo>
                    <a:pt x="2979" y="2166"/>
                  </a:lnTo>
                  <a:lnTo>
                    <a:pt x="3014" y="2157"/>
                  </a:lnTo>
                  <a:lnTo>
                    <a:pt x="3032" y="2121"/>
                  </a:lnTo>
                  <a:lnTo>
                    <a:pt x="3054" y="2089"/>
                  </a:lnTo>
                  <a:lnTo>
                    <a:pt x="3084" y="2061"/>
                  </a:lnTo>
                  <a:lnTo>
                    <a:pt x="3114" y="2039"/>
                  </a:lnTo>
                  <a:lnTo>
                    <a:pt x="3128" y="2033"/>
                  </a:lnTo>
                  <a:lnTo>
                    <a:pt x="3145" y="2032"/>
                  </a:lnTo>
                  <a:lnTo>
                    <a:pt x="3164" y="2032"/>
                  </a:lnTo>
                  <a:lnTo>
                    <a:pt x="3183" y="2032"/>
                  </a:lnTo>
                  <a:lnTo>
                    <a:pt x="3197" y="2026"/>
                  </a:lnTo>
                  <a:lnTo>
                    <a:pt x="3208" y="2021"/>
                  </a:lnTo>
                  <a:lnTo>
                    <a:pt x="3215" y="2014"/>
                  </a:lnTo>
                  <a:lnTo>
                    <a:pt x="3225" y="2007"/>
                  </a:lnTo>
                  <a:lnTo>
                    <a:pt x="3241" y="2004"/>
                  </a:lnTo>
                  <a:lnTo>
                    <a:pt x="3245" y="2011"/>
                  </a:lnTo>
                  <a:lnTo>
                    <a:pt x="3250" y="2018"/>
                  </a:lnTo>
                  <a:lnTo>
                    <a:pt x="3255" y="2023"/>
                  </a:lnTo>
                  <a:lnTo>
                    <a:pt x="3276" y="2021"/>
                  </a:lnTo>
                  <a:lnTo>
                    <a:pt x="3293" y="2016"/>
                  </a:lnTo>
                  <a:lnTo>
                    <a:pt x="3313" y="2012"/>
                  </a:lnTo>
                  <a:lnTo>
                    <a:pt x="3316" y="2016"/>
                  </a:lnTo>
                  <a:lnTo>
                    <a:pt x="3318" y="2021"/>
                  </a:lnTo>
                  <a:lnTo>
                    <a:pt x="3318" y="2025"/>
                  </a:lnTo>
                  <a:lnTo>
                    <a:pt x="3320" y="2028"/>
                  </a:lnTo>
                  <a:lnTo>
                    <a:pt x="3321" y="2032"/>
                  </a:lnTo>
                  <a:lnTo>
                    <a:pt x="3334" y="2039"/>
                  </a:lnTo>
                  <a:lnTo>
                    <a:pt x="3351" y="2042"/>
                  </a:lnTo>
                  <a:lnTo>
                    <a:pt x="3351" y="2032"/>
                  </a:lnTo>
                  <a:lnTo>
                    <a:pt x="3374" y="2032"/>
                  </a:lnTo>
                  <a:lnTo>
                    <a:pt x="3389" y="2033"/>
                  </a:lnTo>
                  <a:lnTo>
                    <a:pt x="3405" y="2033"/>
                  </a:lnTo>
                  <a:lnTo>
                    <a:pt x="3421" y="2035"/>
                  </a:lnTo>
                  <a:lnTo>
                    <a:pt x="3443" y="2035"/>
                  </a:lnTo>
                  <a:lnTo>
                    <a:pt x="3478" y="2035"/>
                  </a:lnTo>
                  <a:lnTo>
                    <a:pt x="3498" y="2025"/>
                  </a:lnTo>
                  <a:lnTo>
                    <a:pt x="3515" y="2011"/>
                  </a:lnTo>
                  <a:lnTo>
                    <a:pt x="3533" y="2000"/>
                  </a:lnTo>
                  <a:lnTo>
                    <a:pt x="3548" y="1997"/>
                  </a:lnTo>
                  <a:lnTo>
                    <a:pt x="3566" y="1998"/>
                  </a:lnTo>
                  <a:lnTo>
                    <a:pt x="3581" y="2000"/>
                  </a:lnTo>
                  <a:lnTo>
                    <a:pt x="3594" y="2000"/>
                  </a:lnTo>
                  <a:lnTo>
                    <a:pt x="3599" y="1995"/>
                  </a:lnTo>
                  <a:lnTo>
                    <a:pt x="3608" y="1986"/>
                  </a:lnTo>
                  <a:lnTo>
                    <a:pt x="3620" y="1972"/>
                  </a:lnTo>
                  <a:lnTo>
                    <a:pt x="3632" y="1958"/>
                  </a:lnTo>
                  <a:lnTo>
                    <a:pt x="3642" y="1943"/>
                  </a:lnTo>
                  <a:lnTo>
                    <a:pt x="3651" y="1929"/>
                  </a:lnTo>
                  <a:lnTo>
                    <a:pt x="3655" y="1920"/>
                  </a:lnTo>
                  <a:lnTo>
                    <a:pt x="3662" y="1906"/>
                  </a:lnTo>
                  <a:lnTo>
                    <a:pt x="3662" y="1888"/>
                  </a:lnTo>
                  <a:lnTo>
                    <a:pt x="3656" y="1869"/>
                  </a:lnTo>
                  <a:lnTo>
                    <a:pt x="3648" y="1850"/>
                  </a:lnTo>
                  <a:lnTo>
                    <a:pt x="3637" y="1834"/>
                  </a:lnTo>
                  <a:lnTo>
                    <a:pt x="3623" y="1824"/>
                  </a:lnTo>
                  <a:lnTo>
                    <a:pt x="3609" y="1820"/>
                  </a:lnTo>
                  <a:lnTo>
                    <a:pt x="3608" y="1819"/>
                  </a:lnTo>
                  <a:lnTo>
                    <a:pt x="3604" y="1817"/>
                  </a:lnTo>
                  <a:lnTo>
                    <a:pt x="3601" y="1813"/>
                  </a:lnTo>
                  <a:lnTo>
                    <a:pt x="3597" y="1812"/>
                  </a:lnTo>
                  <a:lnTo>
                    <a:pt x="3594" y="1808"/>
                  </a:lnTo>
                  <a:lnTo>
                    <a:pt x="3588" y="1805"/>
                  </a:lnTo>
                  <a:lnTo>
                    <a:pt x="3585" y="1803"/>
                  </a:lnTo>
                  <a:lnTo>
                    <a:pt x="3583" y="1801"/>
                  </a:lnTo>
                  <a:lnTo>
                    <a:pt x="3581" y="1801"/>
                  </a:lnTo>
                  <a:lnTo>
                    <a:pt x="3573" y="1799"/>
                  </a:lnTo>
                  <a:lnTo>
                    <a:pt x="3560" y="1801"/>
                  </a:lnTo>
                  <a:lnTo>
                    <a:pt x="3548" y="1803"/>
                  </a:lnTo>
                  <a:lnTo>
                    <a:pt x="3536" y="1801"/>
                  </a:lnTo>
                  <a:lnTo>
                    <a:pt x="3533" y="1798"/>
                  </a:lnTo>
                  <a:lnTo>
                    <a:pt x="3529" y="1792"/>
                  </a:lnTo>
                  <a:lnTo>
                    <a:pt x="3526" y="1787"/>
                  </a:lnTo>
                  <a:lnTo>
                    <a:pt x="3524" y="1780"/>
                  </a:lnTo>
                  <a:lnTo>
                    <a:pt x="3520" y="1777"/>
                  </a:lnTo>
                  <a:lnTo>
                    <a:pt x="3517" y="1773"/>
                  </a:lnTo>
                  <a:lnTo>
                    <a:pt x="3452" y="1770"/>
                  </a:lnTo>
                  <a:lnTo>
                    <a:pt x="3414" y="1758"/>
                  </a:lnTo>
                  <a:lnTo>
                    <a:pt x="3374" y="1745"/>
                  </a:lnTo>
                  <a:lnTo>
                    <a:pt x="3337" y="1735"/>
                  </a:lnTo>
                  <a:lnTo>
                    <a:pt x="3293" y="1731"/>
                  </a:lnTo>
                  <a:lnTo>
                    <a:pt x="3290" y="1728"/>
                  </a:lnTo>
                  <a:lnTo>
                    <a:pt x="3286" y="1723"/>
                  </a:lnTo>
                  <a:lnTo>
                    <a:pt x="3283" y="1717"/>
                  </a:lnTo>
                  <a:lnTo>
                    <a:pt x="3279" y="1712"/>
                  </a:lnTo>
                  <a:lnTo>
                    <a:pt x="3276" y="1709"/>
                  </a:lnTo>
                  <a:lnTo>
                    <a:pt x="3271" y="1703"/>
                  </a:lnTo>
                  <a:lnTo>
                    <a:pt x="3257" y="1698"/>
                  </a:lnTo>
                  <a:lnTo>
                    <a:pt x="3238" y="1695"/>
                  </a:lnTo>
                  <a:lnTo>
                    <a:pt x="3218" y="1689"/>
                  </a:lnTo>
                  <a:lnTo>
                    <a:pt x="3201" y="1683"/>
                  </a:lnTo>
                  <a:lnTo>
                    <a:pt x="3190" y="1674"/>
                  </a:lnTo>
                  <a:lnTo>
                    <a:pt x="3187" y="1669"/>
                  </a:lnTo>
                  <a:lnTo>
                    <a:pt x="3185" y="1662"/>
                  </a:lnTo>
                  <a:lnTo>
                    <a:pt x="3183" y="1655"/>
                  </a:lnTo>
                  <a:lnTo>
                    <a:pt x="3183" y="1646"/>
                  </a:lnTo>
                  <a:lnTo>
                    <a:pt x="3196" y="1634"/>
                  </a:lnTo>
                  <a:lnTo>
                    <a:pt x="3204" y="1614"/>
                  </a:lnTo>
                  <a:lnTo>
                    <a:pt x="3210" y="1593"/>
                  </a:lnTo>
                  <a:lnTo>
                    <a:pt x="3210" y="1566"/>
                  </a:lnTo>
                  <a:lnTo>
                    <a:pt x="3218" y="1566"/>
                  </a:lnTo>
                  <a:lnTo>
                    <a:pt x="3225" y="1566"/>
                  </a:lnTo>
                  <a:lnTo>
                    <a:pt x="3231" y="1564"/>
                  </a:lnTo>
                  <a:lnTo>
                    <a:pt x="3236" y="1562"/>
                  </a:lnTo>
                  <a:lnTo>
                    <a:pt x="3245" y="1559"/>
                  </a:lnTo>
                  <a:lnTo>
                    <a:pt x="3250" y="1555"/>
                  </a:lnTo>
                  <a:lnTo>
                    <a:pt x="3255" y="1550"/>
                  </a:lnTo>
                  <a:lnTo>
                    <a:pt x="3260" y="1543"/>
                  </a:lnTo>
                  <a:lnTo>
                    <a:pt x="3255" y="1543"/>
                  </a:lnTo>
                  <a:close/>
                  <a:moveTo>
                    <a:pt x="845" y="1520"/>
                  </a:moveTo>
                  <a:lnTo>
                    <a:pt x="860" y="1520"/>
                  </a:lnTo>
                  <a:lnTo>
                    <a:pt x="860" y="1532"/>
                  </a:lnTo>
                  <a:lnTo>
                    <a:pt x="855" y="1531"/>
                  </a:lnTo>
                  <a:lnTo>
                    <a:pt x="853" y="1531"/>
                  </a:lnTo>
                  <a:lnTo>
                    <a:pt x="851" y="1531"/>
                  </a:lnTo>
                  <a:lnTo>
                    <a:pt x="850" y="1529"/>
                  </a:lnTo>
                  <a:lnTo>
                    <a:pt x="848" y="1527"/>
                  </a:lnTo>
                  <a:lnTo>
                    <a:pt x="846" y="1525"/>
                  </a:lnTo>
                  <a:lnTo>
                    <a:pt x="846" y="1525"/>
                  </a:lnTo>
                  <a:lnTo>
                    <a:pt x="846" y="1524"/>
                  </a:lnTo>
                  <a:lnTo>
                    <a:pt x="845" y="1524"/>
                  </a:lnTo>
                  <a:lnTo>
                    <a:pt x="845" y="1520"/>
                  </a:lnTo>
                  <a:close/>
                  <a:moveTo>
                    <a:pt x="829" y="1501"/>
                  </a:moveTo>
                  <a:lnTo>
                    <a:pt x="832" y="1504"/>
                  </a:lnTo>
                  <a:lnTo>
                    <a:pt x="834" y="1506"/>
                  </a:lnTo>
                  <a:lnTo>
                    <a:pt x="834" y="1508"/>
                  </a:lnTo>
                  <a:lnTo>
                    <a:pt x="832" y="1510"/>
                  </a:lnTo>
                  <a:lnTo>
                    <a:pt x="829" y="1510"/>
                  </a:lnTo>
                  <a:lnTo>
                    <a:pt x="825" y="1511"/>
                  </a:lnTo>
                  <a:lnTo>
                    <a:pt x="829" y="1501"/>
                  </a:lnTo>
                  <a:close/>
                  <a:moveTo>
                    <a:pt x="509" y="1208"/>
                  </a:moveTo>
                  <a:lnTo>
                    <a:pt x="506" y="1209"/>
                  </a:lnTo>
                  <a:lnTo>
                    <a:pt x="504" y="1209"/>
                  </a:lnTo>
                  <a:lnTo>
                    <a:pt x="502" y="1209"/>
                  </a:lnTo>
                  <a:lnTo>
                    <a:pt x="504" y="1211"/>
                  </a:lnTo>
                  <a:lnTo>
                    <a:pt x="506" y="1213"/>
                  </a:lnTo>
                  <a:lnTo>
                    <a:pt x="508" y="1213"/>
                  </a:lnTo>
                  <a:lnTo>
                    <a:pt x="508" y="1213"/>
                  </a:lnTo>
                  <a:lnTo>
                    <a:pt x="509" y="1213"/>
                  </a:lnTo>
                  <a:lnTo>
                    <a:pt x="509" y="1213"/>
                  </a:lnTo>
                  <a:lnTo>
                    <a:pt x="511" y="1213"/>
                  </a:lnTo>
                  <a:lnTo>
                    <a:pt x="515" y="1213"/>
                  </a:lnTo>
                  <a:lnTo>
                    <a:pt x="515" y="1211"/>
                  </a:lnTo>
                  <a:lnTo>
                    <a:pt x="513" y="1209"/>
                  </a:lnTo>
                  <a:lnTo>
                    <a:pt x="511" y="1208"/>
                  </a:lnTo>
                  <a:lnTo>
                    <a:pt x="509" y="1208"/>
                  </a:lnTo>
                  <a:close/>
                  <a:moveTo>
                    <a:pt x="736" y="1105"/>
                  </a:moveTo>
                  <a:lnTo>
                    <a:pt x="740" y="1108"/>
                  </a:lnTo>
                  <a:lnTo>
                    <a:pt x="743" y="1112"/>
                  </a:lnTo>
                  <a:lnTo>
                    <a:pt x="743" y="1115"/>
                  </a:lnTo>
                  <a:lnTo>
                    <a:pt x="743" y="1120"/>
                  </a:lnTo>
                  <a:lnTo>
                    <a:pt x="745" y="1129"/>
                  </a:lnTo>
                  <a:lnTo>
                    <a:pt x="740" y="1131"/>
                  </a:lnTo>
                  <a:lnTo>
                    <a:pt x="738" y="1133"/>
                  </a:lnTo>
                  <a:lnTo>
                    <a:pt x="735" y="1134"/>
                  </a:lnTo>
                  <a:lnTo>
                    <a:pt x="731" y="1136"/>
                  </a:lnTo>
                  <a:lnTo>
                    <a:pt x="728" y="1138"/>
                  </a:lnTo>
                  <a:lnTo>
                    <a:pt x="721" y="1140"/>
                  </a:lnTo>
                  <a:lnTo>
                    <a:pt x="721" y="1136"/>
                  </a:lnTo>
                  <a:lnTo>
                    <a:pt x="717" y="1136"/>
                  </a:lnTo>
                  <a:lnTo>
                    <a:pt x="721" y="1124"/>
                  </a:lnTo>
                  <a:lnTo>
                    <a:pt x="728" y="1119"/>
                  </a:lnTo>
                  <a:lnTo>
                    <a:pt x="733" y="1112"/>
                  </a:lnTo>
                  <a:lnTo>
                    <a:pt x="736" y="1105"/>
                  </a:lnTo>
                  <a:close/>
                  <a:moveTo>
                    <a:pt x="1578" y="1094"/>
                  </a:moveTo>
                  <a:lnTo>
                    <a:pt x="1616" y="1098"/>
                  </a:lnTo>
                  <a:lnTo>
                    <a:pt x="1616" y="1101"/>
                  </a:lnTo>
                  <a:lnTo>
                    <a:pt x="1619" y="1101"/>
                  </a:lnTo>
                  <a:lnTo>
                    <a:pt x="1623" y="1124"/>
                  </a:lnTo>
                  <a:lnTo>
                    <a:pt x="1593" y="1129"/>
                  </a:lnTo>
                  <a:lnTo>
                    <a:pt x="1586" y="1122"/>
                  </a:lnTo>
                  <a:lnTo>
                    <a:pt x="1579" y="1117"/>
                  </a:lnTo>
                  <a:lnTo>
                    <a:pt x="1576" y="1112"/>
                  </a:lnTo>
                  <a:lnTo>
                    <a:pt x="1574" y="1098"/>
                  </a:lnTo>
                  <a:lnTo>
                    <a:pt x="1578" y="1098"/>
                  </a:lnTo>
                  <a:lnTo>
                    <a:pt x="1578" y="1094"/>
                  </a:lnTo>
                  <a:close/>
                  <a:moveTo>
                    <a:pt x="1504" y="1072"/>
                  </a:moveTo>
                  <a:lnTo>
                    <a:pt x="1504" y="1086"/>
                  </a:lnTo>
                  <a:lnTo>
                    <a:pt x="1508" y="1086"/>
                  </a:lnTo>
                  <a:lnTo>
                    <a:pt x="1511" y="1086"/>
                  </a:lnTo>
                  <a:lnTo>
                    <a:pt x="1513" y="1084"/>
                  </a:lnTo>
                  <a:lnTo>
                    <a:pt x="1515" y="1084"/>
                  </a:lnTo>
                  <a:lnTo>
                    <a:pt x="1517" y="1082"/>
                  </a:lnTo>
                  <a:lnTo>
                    <a:pt x="1515" y="1080"/>
                  </a:lnTo>
                  <a:lnTo>
                    <a:pt x="1513" y="1077"/>
                  </a:lnTo>
                  <a:lnTo>
                    <a:pt x="1511" y="1075"/>
                  </a:lnTo>
                  <a:lnTo>
                    <a:pt x="1510" y="1075"/>
                  </a:lnTo>
                  <a:lnTo>
                    <a:pt x="1508" y="1073"/>
                  </a:lnTo>
                  <a:lnTo>
                    <a:pt x="1504" y="1072"/>
                  </a:lnTo>
                  <a:close/>
                  <a:moveTo>
                    <a:pt x="1504" y="1056"/>
                  </a:moveTo>
                  <a:lnTo>
                    <a:pt x="1504" y="1063"/>
                  </a:lnTo>
                  <a:lnTo>
                    <a:pt x="1513" y="1063"/>
                  </a:lnTo>
                  <a:lnTo>
                    <a:pt x="1513" y="1056"/>
                  </a:lnTo>
                  <a:lnTo>
                    <a:pt x="1504" y="1056"/>
                  </a:lnTo>
                  <a:close/>
                  <a:moveTo>
                    <a:pt x="1513" y="1040"/>
                  </a:moveTo>
                  <a:lnTo>
                    <a:pt x="1513" y="1044"/>
                  </a:lnTo>
                  <a:lnTo>
                    <a:pt x="1513" y="1047"/>
                  </a:lnTo>
                  <a:lnTo>
                    <a:pt x="1515" y="1047"/>
                  </a:lnTo>
                  <a:lnTo>
                    <a:pt x="1515" y="1049"/>
                  </a:lnTo>
                  <a:lnTo>
                    <a:pt x="1517" y="1051"/>
                  </a:lnTo>
                  <a:lnTo>
                    <a:pt x="1517" y="1040"/>
                  </a:lnTo>
                  <a:lnTo>
                    <a:pt x="1513" y="1040"/>
                  </a:lnTo>
                  <a:close/>
                  <a:moveTo>
                    <a:pt x="598" y="1024"/>
                  </a:moveTo>
                  <a:lnTo>
                    <a:pt x="604" y="1026"/>
                  </a:lnTo>
                  <a:lnTo>
                    <a:pt x="605" y="1030"/>
                  </a:lnTo>
                  <a:lnTo>
                    <a:pt x="609" y="1033"/>
                  </a:lnTo>
                  <a:lnTo>
                    <a:pt x="612" y="1035"/>
                  </a:lnTo>
                  <a:lnTo>
                    <a:pt x="614" y="1038"/>
                  </a:lnTo>
                  <a:lnTo>
                    <a:pt x="618" y="1040"/>
                  </a:lnTo>
                  <a:lnTo>
                    <a:pt x="626" y="1040"/>
                  </a:lnTo>
                  <a:lnTo>
                    <a:pt x="633" y="1038"/>
                  </a:lnTo>
                  <a:lnTo>
                    <a:pt x="639" y="1035"/>
                  </a:lnTo>
                  <a:lnTo>
                    <a:pt x="647" y="1035"/>
                  </a:lnTo>
                  <a:lnTo>
                    <a:pt x="656" y="1040"/>
                  </a:lnTo>
                  <a:lnTo>
                    <a:pt x="672" y="1059"/>
                  </a:lnTo>
                  <a:lnTo>
                    <a:pt x="684" y="1086"/>
                  </a:lnTo>
                  <a:lnTo>
                    <a:pt x="691" y="1113"/>
                  </a:lnTo>
                  <a:lnTo>
                    <a:pt x="689" y="1115"/>
                  </a:lnTo>
                  <a:lnTo>
                    <a:pt x="689" y="1115"/>
                  </a:lnTo>
                  <a:lnTo>
                    <a:pt x="687" y="1117"/>
                  </a:lnTo>
                  <a:lnTo>
                    <a:pt x="687" y="1117"/>
                  </a:lnTo>
                  <a:lnTo>
                    <a:pt x="687" y="1120"/>
                  </a:lnTo>
                  <a:lnTo>
                    <a:pt x="682" y="1122"/>
                  </a:lnTo>
                  <a:lnTo>
                    <a:pt x="679" y="1122"/>
                  </a:lnTo>
                  <a:lnTo>
                    <a:pt x="673" y="1124"/>
                  </a:lnTo>
                  <a:lnTo>
                    <a:pt x="668" y="1124"/>
                  </a:lnTo>
                  <a:lnTo>
                    <a:pt x="668" y="1136"/>
                  </a:lnTo>
                  <a:lnTo>
                    <a:pt x="659" y="1141"/>
                  </a:lnTo>
                  <a:lnTo>
                    <a:pt x="653" y="1147"/>
                  </a:lnTo>
                  <a:lnTo>
                    <a:pt x="644" y="1152"/>
                  </a:lnTo>
                  <a:lnTo>
                    <a:pt x="654" y="1164"/>
                  </a:lnTo>
                  <a:lnTo>
                    <a:pt x="659" y="1182"/>
                  </a:lnTo>
                  <a:lnTo>
                    <a:pt x="661" y="1203"/>
                  </a:lnTo>
                  <a:lnTo>
                    <a:pt x="659" y="1225"/>
                  </a:lnTo>
                  <a:lnTo>
                    <a:pt x="658" y="1246"/>
                  </a:lnTo>
                  <a:lnTo>
                    <a:pt x="654" y="1267"/>
                  </a:lnTo>
                  <a:lnTo>
                    <a:pt x="649" y="1283"/>
                  </a:lnTo>
                  <a:lnTo>
                    <a:pt x="644" y="1293"/>
                  </a:lnTo>
                  <a:lnTo>
                    <a:pt x="632" y="1297"/>
                  </a:lnTo>
                  <a:lnTo>
                    <a:pt x="616" y="1297"/>
                  </a:lnTo>
                  <a:lnTo>
                    <a:pt x="600" y="1297"/>
                  </a:lnTo>
                  <a:lnTo>
                    <a:pt x="586" y="1300"/>
                  </a:lnTo>
                  <a:lnTo>
                    <a:pt x="583" y="1305"/>
                  </a:lnTo>
                  <a:lnTo>
                    <a:pt x="579" y="1309"/>
                  </a:lnTo>
                  <a:lnTo>
                    <a:pt x="576" y="1316"/>
                  </a:lnTo>
                  <a:lnTo>
                    <a:pt x="572" y="1321"/>
                  </a:lnTo>
                  <a:lnTo>
                    <a:pt x="567" y="1325"/>
                  </a:lnTo>
                  <a:lnTo>
                    <a:pt x="537" y="1339"/>
                  </a:lnTo>
                  <a:lnTo>
                    <a:pt x="504" y="1347"/>
                  </a:lnTo>
                  <a:lnTo>
                    <a:pt x="471" y="1354"/>
                  </a:lnTo>
                  <a:lnTo>
                    <a:pt x="471" y="1349"/>
                  </a:lnTo>
                  <a:lnTo>
                    <a:pt x="473" y="1346"/>
                  </a:lnTo>
                  <a:lnTo>
                    <a:pt x="471" y="1344"/>
                  </a:lnTo>
                  <a:lnTo>
                    <a:pt x="471" y="1342"/>
                  </a:lnTo>
                  <a:lnTo>
                    <a:pt x="469" y="1342"/>
                  </a:lnTo>
                  <a:lnTo>
                    <a:pt x="467" y="1342"/>
                  </a:lnTo>
                  <a:lnTo>
                    <a:pt x="464" y="1342"/>
                  </a:lnTo>
                  <a:lnTo>
                    <a:pt x="461" y="1340"/>
                  </a:lnTo>
                  <a:lnTo>
                    <a:pt x="459" y="1337"/>
                  </a:lnTo>
                  <a:lnTo>
                    <a:pt x="459" y="1335"/>
                  </a:lnTo>
                  <a:lnTo>
                    <a:pt x="459" y="1333"/>
                  </a:lnTo>
                  <a:lnTo>
                    <a:pt x="459" y="1332"/>
                  </a:lnTo>
                  <a:lnTo>
                    <a:pt x="457" y="1330"/>
                  </a:lnTo>
                  <a:lnTo>
                    <a:pt x="457" y="1328"/>
                  </a:lnTo>
                  <a:lnTo>
                    <a:pt x="454" y="1328"/>
                  </a:lnTo>
                  <a:lnTo>
                    <a:pt x="450" y="1328"/>
                  </a:lnTo>
                  <a:lnTo>
                    <a:pt x="448" y="1326"/>
                  </a:lnTo>
                  <a:lnTo>
                    <a:pt x="447" y="1325"/>
                  </a:lnTo>
                  <a:lnTo>
                    <a:pt x="443" y="1321"/>
                  </a:lnTo>
                  <a:lnTo>
                    <a:pt x="441" y="1316"/>
                  </a:lnTo>
                  <a:lnTo>
                    <a:pt x="452" y="1309"/>
                  </a:lnTo>
                  <a:lnTo>
                    <a:pt x="461" y="1300"/>
                  </a:lnTo>
                  <a:lnTo>
                    <a:pt x="454" y="1302"/>
                  </a:lnTo>
                  <a:lnTo>
                    <a:pt x="448" y="1302"/>
                  </a:lnTo>
                  <a:lnTo>
                    <a:pt x="445" y="1300"/>
                  </a:lnTo>
                  <a:lnTo>
                    <a:pt x="443" y="1300"/>
                  </a:lnTo>
                  <a:lnTo>
                    <a:pt x="440" y="1297"/>
                  </a:lnTo>
                  <a:lnTo>
                    <a:pt x="438" y="1293"/>
                  </a:lnTo>
                  <a:lnTo>
                    <a:pt x="441" y="1292"/>
                  </a:lnTo>
                  <a:lnTo>
                    <a:pt x="443" y="1290"/>
                  </a:lnTo>
                  <a:lnTo>
                    <a:pt x="445" y="1288"/>
                  </a:lnTo>
                  <a:lnTo>
                    <a:pt x="448" y="1288"/>
                  </a:lnTo>
                  <a:lnTo>
                    <a:pt x="452" y="1286"/>
                  </a:lnTo>
                  <a:lnTo>
                    <a:pt x="455" y="1285"/>
                  </a:lnTo>
                  <a:lnTo>
                    <a:pt x="457" y="1285"/>
                  </a:lnTo>
                  <a:lnTo>
                    <a:pt x="459" y="1285"/>
                  </a:lnTo>
                  <a:lnTo>
                    <a:pt x="462" y="1285"/>
                  </a:lnTo>
                  <a:lnTo>
                    <a:pt x="467" y="1286"/>
                  </a:lnTo>
                  <a:lnTo>
                    <a:pt x="469" y="1279"/>
                  </a:lnTo>
                  <a:lnTo>
                    <a:pt x="469" y="1274"/>
                  </a:lnTo>
                  <a:lnTo>
                    <a:pt x="469" y="1272"/>
                  </a:lnTo>
                  <a:lnTo>
                    <a:pt x="469" y="1271"/>
                  </a:lnTo>
                  <a:lnTo>
                    <a:pt x="471" y="1271"/>
                  </a:lnTo>
                  <a:lnTo>
                    <a:pt x="471" y="1269"/>
                  </a:lnTo>
                  <a:lnTo>
                    <a:pt x="471" y="1269"/>
                  </a:lnTo>
                  <a:lnTo>
                    <a:pt x="469" y="1267"/>
                  </a:lnTo>
                  <a:lnTo>
                    <a:pt x="469" y="1264"/>
                  </a:lnTo>
                  <a:lnTo>
                    <a:pt x="467" y="1258"/>
                  </a:lnTo>
                  <a:lnTo>
                    <a:pt x="480" y="1250"/>
                  </a:lnTo>
                  <a:lnTo>
                    <a:pt x="487" y="1239"/>
                  </a:lnTo>
                  <a:lnTo>
                    <a:pt x="492" y="1227"/>
                  </a:lnTo>
                  <a:lnTo>
                    <a:pt x="499" y="1213"/>
                  </a:lnTo>
                  <a:lnTo>
                    <a:pt x="480" y="1208"/>
                  </a:lnTo>
                  <a:lnTo>
                    <a:pt x="466" y="1199"/>
                  </a:lnTo>
                  <a:lnTo>
                    <a:pt x="452" y="1185"/>
                  </a:lnTo>
                  <a:lnTo>
                    <a:pt x="462" y="1175"/>
                  </a:lnTo>
                  <a:lnTo>
                    <a:pt x="471" y="1166"/>
                  </a:lnTo>
                  <a:lnTo>
                    <a:pt x="480" y="1155"/>
                  </a:lnTo>
                  <a:lnTo>
                    <a:pt x="466" y="1155"/>
                  </a:lnTo>
                  <a:lnTo>
                    <a:pt x="457" y="1154"/>
                  </a:lnTo>
                  <a:lnTo>
                    <a:pt x="448" y="1143"/>
                  </a:lnTo>
                  <a:lnTo>
                    <a:pt x="454" y="1141"/>
                  </a:lnTo>
                  <a:lnTo>
                    <a:pt x="457" y="1141"/>
                  </a:lnTo>
                  <a:lnTo>
                    <a:pt x="461" y="1140"/>
                  </a:lnTo>
                  <a:lnTo>
                    <a:pt x="462" y="1138"/>
                  </a:lnTo>
                  <a:lnTo>
                    <a:pt x="462" y="1134"/>
                  </a:lnTo>
                  <a:lnTo>
                    <a:pt x="464" y="1129"/>
                  </a:lnTo>
                  <a:lnTo>
                    <a:pt x="461" y="1127"/>
                  </a:lnTo>
                  <a:lnTo>
                    <a:pt x="459" y="1126"/>
                  </a:lnTo>
                  <a:lnTo>
                    <a:pt x="459" y="1126"/>
                  </a:lnTo>
                  <a:lnTo>
                    <a:pt x="459" y="1126"/>
                  </a:lnTo>
                  <a:lnTo>
                    <a:pt x="459" y="1126"/>
                  </a:lnTo>
                  <a:lnTo>
                    <a:pt x="457" y="1124"/>
                  </a:lnTo>
                  <a:lnTo>
                    <a:pt x="457" y="1120"/>
                  </a:lnTo>
                  <a:lnTo>
                    <a:pt x="461" y="1120"/>
                  </a:lnTo>
                  <a:lnTo>
                    <a:pt x="461" y="1117"/>
                  </a:lnTo>
                  <a:lnTo>
                    <a:pt x="494" y="1117"/>
                  </a:lnTo>
                  <a:lnTo>
                    <a:pt x="525" y="1120"/>
                  </a:lnTo>
                  <a:lnTo>
                    <a:pt x="529" y="1115"/>
                  </a:lnTo>
                  <a:lnTo>
                    <a:pt x="532" y="1112"/>
                  </a:lnTo>
                  <a:lnTo>
                    <a:pt x="536" y="1108"/>
                  </a:lnTo>
                  <a:lnTo>
                    <a:pt x="539" y="1107"/>
                  </a:lnTo>
                  <a:lnTo>
                    <a:pt x="543" y="1103"/>
                  </a:lnTo>
                  <a:lnTo>
                    <a:pt x="546" y="1100"/>
                  </a:lnTo>
                  <a:lnTo>
                    <a:pt x="548" y="1094"/>
                  </a:lnTo>
                  <a:lnTo>
                    <a:pt x="541" y="1094"/>
                  </a:lnTo>
                  <a:lnTo>
                    <a:pt x="536" y="1093"/>
                  </a:lnTo>
                  <a:lnTo>
                    <a:pt x="530" y="1093"/>
                  </a:lnTo>
                  <a:lnTo>
                    <a:pt x="525" y="1091"/>
                  </a:lnTo>
                  <a:lnTo>
                    <a:pt x="523" y="1089"/>
                  </a:lnTo>
                  <a:lnTo>
                    <a:pt x="523" y="1087"/>
                  </a:lnTo>
                  <a:lnTo>
                    <a:pt x="523" y="1087"/>
                  </a:lnTo>
                  <a:lnTo>
                    <a:pt x="523" y="1086"/>
                  </a:lnTo>
                  <a:lnTo>
                    <a:pt x="522" y="1082"/>
                  </a:lnTo>
                  <a:lnTo>
                    <a:pt x="532" y="1073"/>
                  </a:lnTo>
                  <a:lnTo>
                    <a:pt x="541" y="1059"/>
                  </a:lnTo>
                  <a:lnTo>
                    <a:pt x="544" y="1044"/>
                  </a:lnTo>
                  <a:lnTo>
                    <a:pt x="567" y="1042"/>
                  </a:lnTo>
                  <a:lnTo>
                    <a:pt x="586" y="1037"/>
                  </a:lnTo>
                  <a:lnTo>
                    <a:pt x="595" y="1024"/>
                  </a:lnTo>
                  <a:lnTo>
                    <a:pt x="598" y="1024"/>
                  </a:lnTo>
                  <a:close/>
                  <a:moveTo>
                    <a:pt x="611" y="921"/>
                  </a:moveTo>
                  <a:lnTo>
                    <a:pt x="614" y="921"/>
                  </a:lnTo>
                  <a:lnTo>
                    <a:pt x="616" y="921"/>
                  </a:lnTo>
                  <a:lnTo>
                    <a:pt x="618" y="921"/>
                  </a:lnTo>
                  <a:lnTo>
                    <a:pt x="618" y="923"/>
                  </a:lnTo>
                  <a:lnTo>
                    <a:pt x="619" y="923"/>
                  </a:lnTo>
                  <a:lnTo>
                    <a:pt x="619" y="925"/>
                  </a:lnTo>
                  <a:lnTo>
                    <a:pt x="621" y="928"/>
                  </a:lnTo>
                  <a:lnTo>
                    <a:pt x="611" y="932"/>
                  </a:lnTo>
                  <a:lnTo>
                    <a:pt x="611" y="921"/>
                  </a:lnTo>
                  <a:close/>
                  <a:moveTo>
                    <a:pt x="633" y="906"/>
                  </a:moveTo>
                  <a:lnTo>
                    <a:pt x="637" y="909"/>
                  </a:lnTo>
                  <a:lnTo>
                    <a:pt x="639" y="913"/>
                  </a:lnTo>
                  <a:lnTo>
                    <a:pt x="637" y="915"/>
                  </a:lnTo>
                  <a:lnTo>
                    <a:pt x="635" y="916"/>
                  </a:lnTo>
                  <a:lnTo>
                    <a:pt x="632" y="918"/>
                  </a:lnTo>
                  <a:lnTo>
                    <a:pt x="625" y="921"/>
                  </a:lnTo>
                  <a:lnTo>
                    <a:pt x="626" y="916"/>
                  </a:lnTo>
                  <a:lnTo>
                    <a:pt x="628" y="913"/>
                  </a:lnTo>
                  <a:lnTo>
                    <a:pt x="630" y="911"/>
                  </a:lnTo>
                  <a:lnTo>
                    <a:pt x="632" y="909"/>
                  </a:lnTo>
                  <a:lnTo>
                    <a:pt x="633" y="906"/>
                  </a:lnTo>
                  <a:close/>
                  <a:moveTo>
                    <a:pt x="637" y="874"/>
                  </a:moveTo>
                  <a:lnTo>
                    <a:pt x="649" y="874"/>
                  </a:lnTo>
                  <a:lnTo>
                    <a:pt x="649" y="890"/>
                  </a:lnTo>
                  <a:lnTo>
                    <a:pt x="640" y="890"/>
                  </a:lnTo>
                  <a:lnTo>
                    <a:pt x="640" y="887"/>
                  </a:lnTo>
                  <a:lnTo>
                    <a:pt x="639" y="885"/>
                  </a:lnTo>
                  <a:lnTo>
                    <a:pt x="639" y="883"/>
                  </a:lnTo>
                  <a:lnTo>
                    <a:pt x="639" y="881"/>
                  </a:lnTo>
                  <a:lnTo>
                    <a:pt x="637" y="878"/>
                  </a:lnTo>
                  <a:lnTo>
                    <a:pt x="637" y="874"/>
                  </a:lnTo>
                  <a:close/>
                  <a:moveTo>
                    <a:pt x="583" y="874"/>
                  </a:moveTo>
                  <a:lnTo>
                    <a:pt x="586" y="876"/>
                  </a:lnTo>
                  <a:lnTo>
                    <a:pt x="586" y="878"/>
                  </a:lnTo>
                  <a:lnTo>
                    <a:pt x="588" y="880"/>
                  </a:lnTo>
                  <a:lnTo>
                    <a:pt x="588" y="881"/>
                  </a:lnTo>
                  <a:lnTo>
                    <a:pt x="590" y="883"/>
                  </a:lnTo>
                  <a:lnTo>
                    <a:pt x="591" y="887"/>
                  </a:lnTo>
                  <a:lnTo>
                    <a:pt x="579" y="887"/>
                  </a:lnTo>
                  <a:lnTo>
                    <a:pt x="579" y="883"/>
                  </a:lnTo>
                  <a:lnTo>
                    <a:pt x="581" y="881"/>
                  </a:lnTo>
                  <a:lnTo>
                    <a:pt x="581" y="880"/>
                  </a:lnTo>
                  <a:lnTo>
                    <a:pt x="581" y="880"/>
                  </a:lnTo>
                  <a:lnTo>
                    <a:pt x="583" y="878"/>
                  </a:lnTo>
                  <a:lnTo>
                    <a:pt x="583" y="874"/>
                  </a:lnTo>
                  <a:close/>
                  <a:moveTo>
                    <a:pt x="586" y="817"/>
                  </a:moveTo>
                  <a:lnTo>
                    <a:pt x="602" y="817"/>
                  </a:lnTo>
                  <a:lnTo>
                    <a:pt x="604" y="820"/>
                  </a:lnTo>
                  <a:lnTo>
                    <a:pt x="604" y="824"/>
                  </a:lnTo>
                  <a:lnTo>
                    <a:pt x="605" y="827"/>
                  </a:lnTo>
                  <a:lnTo>
                    <a:pt x="605" y="832"/>
                  </a:lnTo>
                  <a:lnTo>
                    <a:pt x="600" y="846"/>
                  </a:lnTo>
                  <a:lnTo>
                    <a:pt x="598" y="860"/>
                  </a:lnTo>
                  <a:lnTo>
                    <a:pt x="595" y="874"/>
                  </a:lnTo>
                  <a:lnTo>
                    <a:pt x="591" y="874"/>
                  </a:lnTo>
                  <a:lnTo>
                    <a:pt x="591" y="871"/>
                  </a:lnTo>
                  <a:lnTo>
                    <a:pt x="588" y="862"/>
                  </a:lnTo>
                  <a:lnTo>
                    <a:pt x="586" y="848"/>
                  </a:lnTo>
                  <a:lnTo>
                    <a:pt x="586" y="834"/>
                  </a:lnTo>
                  <a:lnTo>
                    <a:pt x="586" y="822"/>
                  </a:lnTo>
                  <a:lnTo>
                    <a:pt x="586" y="817"/>
                  </a:lnTo>
                  <a:close/>
                  <a:moveTo>
                    <a:pt x="1958" y="791"/>
                  </a:moveTo>
                  <a:lnTo>
                    <a:pt x="1962" y="794"/>
                  </a:lnTo>
                  <a:lnTo>
                    <a:pt x="1965" y="796"/>
                  </a:lnTo>
                  <a:lnTo>
                    <a:pt x="1969" y="798"/>
                  </a:lnTo>
                  <a:lnTo>
                    <a:pt x="1960" y="819"/>
                  </a:lnTo>
                  <a:lnTo>
                    <a:pt x="1949" y="836"/>
                  </a:lnTo>
                  <a:lnTo>
                    <a:pt x="1958" y="845"/>
                  </a:lnTo>
                  <a:lnTo>
                    <a:pt x="1958" y="855"/>
                  </a:lnTo>
                  <a:lnTo>
                    <a:pt x="1955" y="867"/>
                  </a:lnTo>
                  <a:lnTo>
                    <a:pt x="1949" y="883"/>
                  </a:lnTo>
                  <a:lnTo>
                    <a:pt x="1944" y="883"/>
                  </a:lnTo>
                  <a:lnTo>
                    <a:pt x="1941" y="885"/>
                  </a:lnTo>
                  <a:lnTo>
                    <a:pt x="1937" y="887"/>
                  </a:lnTo>
                  <a:lnTo>
                    <a:pt x="1934" y="888"/>
                  </a:lnTo>
                  <a:lnTo>
                    <a:pt x="1928" y="888"/>
                  </a:lnTo>
                  <a:lnTo>
                    <a:pt x="1923" y="890"/>
                  </a:lnTo>
                  <a:lnTo>
                    <a:pt x="1923" y="887"/>
                  </a:lnTo>
                  <a:lnTo>
                    <a:pt x="1920" y="887"/>
                  </a:lnTo>
                  <a:lnTo>
                    <a:pt x="1918" y="876"/>
                  </a:lnTo>
                  <a:lnTo>
                    <a:pt x="1914" y="860"/>
                  </a:lnTo>
                  <a:lnTo>
                    <a:pt x="1913" y="845"/>
                  </a:lnTo>
                  <a:lnTo>
                    <a:pt x="1911" y="829"/>
                  </a:lnTo>
                  <a:lnTo>
                    <a:pt x="1921" y="820"/>
                  </a:lnTo>
                  <a:lnTo>
                    <a:pt x="1928" y="812"/>
                  </a:lnTo>
                  <a:lnTo>
                    <a:pt x="1935" y="803"/>
                  </a:lnTo>
                  <a:lnTo>
                    <a:pt x="1944" y="796"/>
                  </a:lnTo>
                  <a:lnTo>
                    <a:pt x="1958" y="791"/>
                  </a:lnTo>
                  <a:close/>
                  <a:moveTo>
                    <a:pt x="653" y="740"/>
                  </a:moveTo>
                  <a:lnTo>
                    <a:pt x="651" y="763"/>
                  </a:lnTo>
                  <a:lnTo>
                    <a:pt x="646" y="778"/>
                  </a:lnTo>
                  <a:lnTo>
                    <a:pt x="640" y="794"/>
                  </a:lnTo>
                  <a:lnTo>
                    <a:pt x="630" y="801"/>
                  </a:lnTo>
                  <a:lnTo>
                    <a:pt x="619" y="808"/>
                  </a:lnTo>
                  <a:lnTo>
                    <a:pt x="605" y="813"/>
                  </a:lnTo>
                  <a:lnTo>
                    <a:pt x="607" y="810"/>
                  </a:lnTo>
                  <a:lnTo>
                    <a:pt x="607" y="806"/>
                  </a:lnTo>
                  <a:lnTo>
                    <a:pt x="609" y="805"/>
                  </a:lnTo>
                  <a:lnTo>
                    <a:pt x="609" y="801"/>
                  </a:lnTo>
                  <a:lnTo>
                    <a:pt x="611" y="799"/>
                  </a:lnTo>
                  <a:lnTo>
                    <a:pt x="611" y="794"/>
                  </a:lnTo>
                  <a:lnTo>
                    <a:pt x="609" y="792"/>
                  </a:lnTo>
                  <a:lnTo>
                    <a:pt x="607" y="789"/>
                  </a:lnTo>
                  <a:lnTo>
                    <a:pt x="605" y="785"/>
                  </a:lnTo>
                  <a:lnTo>
                    <a:pt x="604" y="782"/>
                  </a:lnTo>
                  <a:lnTo>
                    <a:pt x="604" y="775"/>
                  </a:lnTo>
                  <a:lnTo>
                    <a:pt x="602" y="768"/>
                  </a:lnTo>
                  <a:lnTo>
                    <a:pt x="614" y="761"/>
                  </a:lnTo>
                  <a:lnTo>
                    <a:pt x="625" y="754"/>
                  </a:lnTo>
                  <a:lnTo>
                    <a:pt x="637" y="745"/>
                  </a:lnTo>
                  <a:lnTo>
                    <a:pt x="653" y="740"/>
                  </a:lnTo>
                  <a:close/>
                  <a:moveTo>
                    <a:pt x="810" y="724"/>
                  </a:moveTo>
                  <a:lnTo>
                    <a:pt x="810" y="733"/>
                  </a:lnTo>
                  <a:lnTo>
                    <a:pt x="810" y="740"/>
                  </a:lnTo>
                  <a:lnTo>
                    <a:pt x="808" y="747"/>
                  </a:lnTo>
                  <a:lnTo>
                    <a:pt x="806" y="752"/>
                  </a:lnTo>
                  <a:lnTo>
                    <a:pt x="796" y="764"/>
                  </a:lnTo>
                  <a:lnTo>
                    <a:pt x="783" y="775"/>
                  </a:lnTo>
                  <a:lnTo>
                    <a:pt x="773" y="787"/>
                  </a:lnTo>
                  <a:lnTo>
                    <a:pt x="764" y="803"/>
                  </a:lnTo>
                  <a:lnTo>
                    <a:pt x="768" y="803"/>
                  </a:lnTo>
                  <a:lnTo>
                    <a:pt x="769" y="803"/>
                  </a:lnTo>
                  <a:lnTo>
                    <a:pt x="769" y="803"/>
                  </a:lnTo>
                  <a:lnTo>
                    <a:pt x="769" y="803"/>
                  </a:lnTo>
                  <a:lnTo>
                    <a:pt x="769" y="805"/>
                  </a:lnTo>
                  <a:lnTo>
                    <a:pt x="771" y="806"/>
                  </a:lnTo>
                  <a:lnTo>
                    <a:pt x="771" y="810"/>
                  </a:lnTo>
                  <a:lnTo>
                    <a:pt x="768" y="812"/>
                  </a:lnTo>
                  <a:lnTo>
                    <a:pt x="766" y="813"/>
                  </a:lnTo>
                  <a:lnTo>
                    <a:pt x="766" y="815"/>
                  </a:lnTo>
                  <a:lnTo>
                    <a:pt x="764" y="817"/>
                  </a:lnTo>
                  <a:lnTo>
                    <a:pt x="764" y="820"/>
                  </a:lnTo>
                  <a:lnTo>
                    <a:pt x="764" y="825"/>
                  </a:lnTo>
                  <a:lnTo>
                    <a:pt x="768" y="825"/>
                  </a:lnTo>
                  <a:lnTo>
                    <a:pt x="778" y="817"/>
                  </a:lnTo>
                  <a:lnTo>
                    <a:pt x="792" y="813"/>
                  </a:lnTo>
                  <a:lnTo>
                    <a:pt x="810" y="812"/>
                  </a:lnTo>
                  <a:lnTo>
                    <a:pt x="827" y="813"/>
                  </a:lnTo>
                  <a:lnTo>
                    <a:pt x="845" y="813"/>
                  </a:lnTo>
                  <a:lnTo>
                    <a:pt x="864" y="813"/>
                  </a:lnTo>
                  <a:lnTo>
                    <a:pt x="867" y="825"/>
                  </a:lnTo>
                  <a:lnTo>
                    <a:pt x="869" y="834"/>
                  </a:lnTo>
                  <a:lnTo>
                    <a:pt x="867" y="848"/>
                  </a:lnTo>
                  <a:lnTo>
                    <a:pt x="862" y="866"/>
                  </a:lnTo>
                  <a:lnTo>
                    <a:pt x="853" y="883"/>
                  </a:lnTo>
                  <a:lnTo>
                    <a:pt x="845" y="899"/>
                  </a:lnTo>
                  <a:lnTo>
                    <a:pt x="836" y="915"/>
                  </a:lnTo>
                  <a:lnTo>
                    <a:pt x="827" y="927"/>
                  </a:lnTo>
                  <a:lnTo>
                    <a:pt x="822" y="932"/>
                  </a:lnTo>
                  <a:lnTo>
                    <a:pt x="824" y="935"/>
                  </a:lnTo>
                  <a:lnTo>
                    <a:pt x="825" y="939"/>
                  </a:lnTo>
                  <a:lnTo>
                    <a:pt x="829" y="941"/>
                  </a:lnTo>
                  <a:lnTo>
                    <a:pt x="831" y="944"/>
                  </a:lnTo>
                  <a:lnTo>
                    <a:pt x="831" y="946"/>
                  </a:lnTo>
                  <a:lnTo>
                    <a:pt x="829" y="948"/>
                  </a:lnTo>
                  <a:lnTo>
                    <a:pt x="825" y="951"/>
                  </a:lnTo>
                  <a:lnTo>
                    <a:pt x="818" y="955"/>
                  </a:lnTo>
                  <a:lnTo>
                    <a:pt x="813" y="958"/>
                  </a:lnTo>
                  <a:lnTo>
                    <a:pt x="808" y="960"/>
                  </a:lnTo>
                  <a:lnTo>
                    <a:pt x="803" y="963"/>
                  </a:lnTo>
                  <a:lnTo>
                    <a:pt x="803" y="970"/>
                  </a:lnTo>
                  <a:lnTo>
                    <a:pt x="813" y="970"/>
                  </a:lnTo>
                  <a:lnTo>
                    <a:pt x="817" y="969"/>
                  </a:lnTo>
                  <a:lnTo>
                    <a:pt x="818" y="965"/>
                  </a:lnTo>
                  <a:lnTo>
                    <a:pt x="820" y="965"/>
                  </a:lnTo>
                  <a:lnTo>
                    <a:pt x="824" y="963"/>
                  </a:lnTo>
                  <a:lnTo>
                    <a:pt x="827" y="963"/>
                  </a:lnTo>
                  <a:lnTo>
                    <a:pt x="832" y="963"/>
                  </a:lnTo>
                  <a:lnTo>
                    <a:pt x="845" y="974"/>
                  </a:lnTo>
                  <a:lnTo>
                    <a:pt x="858" y="984"/>
                  </a:lnTo>
                  <a:lnTo>
                    <a:pt x="872" y="997"/>
                  </a:lnTo>
                  <a:lnTo>
                    <a:pt x="883" y="1009"/>
                  </a:lnTo>
                  <a:lnTo>
                    <a:pt x="888" y="1030"/>
                  </a:lnTo>
                  <a:lnTo>
                    <a:pt x="890" y="1051"/>
                  </a:lnTo>
                  <a:lnTo>
                    <a:pt x="893" y="1070"/>
                  </a:lnTo>
                  <a:lnTo>
                    <a:pt x="902" y="1086"/>
                  </a:lnTo>
                  <a:lnTo>
                    <a:pt x="937" y="1101"/>
                  </a:lnTo>
                  <a:lnTo>
                    <a:pt x="944" y="1124"/>
                  </a:lnTo>
                  <a:lnTo>
                    <a:pt x="956" y="1129"/>
                  </a:lnTo>
                  <a:lnTo>
                    <a:pt x="951" y="1152"/>
                  </a:lnTo>
                  <a:lnTo>
                    <a:pt x="953" y="1154"/>
                  </a:lnTo>
                  <a:lnTo>
                    <a:pt x="956" y="1157"/>
                  </a:lnTo>
                  <a:lnTo>
                    <a:pt x="960" y="1159"/>
                  </a:lnTo>
                  <a:lnTo>
                    <a:pt x="963" y="1162"/>
                  </a:lnTo>
                  <a:lnTo>
                    <a:pt x="965" y="1164"/>
                  </a:lnTo>
                  <a:lnTo>
                    <a:pt x="967" y="1166"/>
                  </a:lnTo>
                  <a:lnTo>
                    <a:pt x="968" y="1169"/>
                  </a:lnTo>
                  <a:lnTo>
                    <a:pt x="967" y="1173"/>
                  </a:lnTo>
                  <a:lnTo>
                    <a:pt x="967" y="1173"/>
                  </a:lnTo>
                  <a:lnTo>
                    <a:pt x="963" y="1175"/>
                  </a:lnTo>
                  <a:lnTo>
                    <a:pt x="961" y="1175"/>
                  </a:lnTo>
                  <a:lnTo>
                    <a:pt x="960" y="1175"/>
                  </a:lnTo>
                  <a:lnTo>
                    <a:pt x="960" y="1176"/>
                  </a:lnTo>
                  <a:lnTo>
                    <a:pt x="958" y="1178"/>
                  </a:lnTo>
                  <a:lnTo>
                    <a:pt x="960" y="1182"/>
                  </a:lnTo>
                  <a:lnTo>
                    <a:pt x="963" y="1189"/>
                  </a:lnTo>
                  <a:lnTo>
                    <a:pt x="967" y="1192"/>
                  </a:lnTo>
                  <a:lnTo>
                    <a:pt x="972" y="1197"/>
                  </a:lnTo>
                  <a:lnTo>
                    <a:pt x="977" y="1206"/>
                  </a:lnTo>
                  <a:lnTo>
                    <a:pt x="979" y="1220"/>
                  </a:lnTo>
                  <a:lnTo>
                    <a:pt x="975" y="1223"/>
                  </a:lnTo>
                  <a:lnTo>
                    <a:pt x="972" y="1225"/>
                  </a:lnTo>
                  <a:lnTo>
                    <a:pt x="970" y="1227"/>
                  </a:lnTo>
                  <a:lnTo>
                    <a:pt x="968" y="1230"/>
                  </a:lnTo>
                  <a:lnTo>
                    <a:pt x="967" y="1236"/>
                  </a:lnTo>
                  <a:lnTo>
                    <a:pt x="970" y="1236"/>
                  </a:lnTo>
                  <a:lnTo>
                    <a:pt x="970" y="1239"/>
                  </a:lnTo>
                  <a:lnTo>
                    <a:pt x="984" y="1232"/>
                  </a:lnTo>
                  <a:lnTo>
                    <a:pt x="995" y="1229"/>
                  </a:lnTo>
                  <a:lnTo>
                    <a:pt x="1009" y="1227"/>
                  </a:lnTo>
                  <a:lnTo>
                    <a:pt x="1028" y="1229"/>
                  </a:lnTo>
                  <a:lnTo>
                    <a:pt x="1035" y="1237"/>
                  </a:lnTo>
                  <a:lnTo>
                    <a:pt x="1040" y="1244"/>
                  </a:lnTo>
                  <a:lnTo>
                    <a:pt x="1045" y="1253"/>
                  </a:lnTo>
                  <a:lnTo>
                    <a:pt x="1047" y="1265"/>
                  </a:lnTo>
                  <a:lnTo>
                    <a:pt x="1047" y="1283"/>
                  </a:lnTo>
                  <a:lnTo>
                    <a:pt x="1045" y="1286"/>
                  </a:lnTo>
                  <a:lnTo>
                    <a:pt x="1043" y="1290"/>
                  </a:lnTo>
                  <a:lnTo>
                    <a:pt x="1043" y="1295"/>
                  </a:lnTo>
                  <a:lnTo>
                    <a:pt x="1042" y="1300"/>
                  </a:lnTo>
                  <a:lnTo>
                    <a:pt x="1040" y="1305"/>
                  </a:lnTo>
                  <a:lnTo>
                    <a:pt x="1024" y="1312"/>
                  </a:lnTo>
                  <a:lnTo>
                    <a:pt x="1023" y="1316"/>
                  </a:lnTo>
                  <a:lnTo>
                    <a:pt x="1023" y="1318"/>
                  </a:lnTo>
                  <a:lnTo>
                    <a:pt x="1023" y="1319"/>
                  </a:lnTo>
                  <a:lnTo>
                    <a:pt x="1023" y="1321"/>
                  </a:lnTo>
                  <a:lnTo>
                    <a:pt x="1021" y="1325"/>
                  </a:lnTo>
                  <a:lnTo>
                    <a:pt x="1021" y="1328"/>
                  </a:lnTo>
                  <a:lnTo>
                    <a:pt x="1005" y="1328"/>
                  </a:lnTo>
                  <a:lnTo>
                    <a:pt x="1009" y="1340"/>
                  </a:lnTo>
                  <a:lnTo>
                    <a:pt x="1005" y="1344"/>
                  </a:lnTo>
                  <a:lnTo>
                    <a:pt x="1002" y="1347"/>
                  </a:lnTo>
                  <a:lnTo>
                    <a:pt x="998" y="1351"/>
                  </a:lnTo>
                  <a:lnTo>
                    <a:pt x="1002" y="1353"/>
                  </a:lnTo>
                  <a:lnTo>
                    <a:pt x="1003" y="1353"/>
                  </a:lnTo>
                  <a:lnTo>
                    <a:pt x="1005" y="1354"/>
                  </a:lnTo>
                  <a:lnTo>
                    <a:pt x="1007" y="1354"/>
                  </a:lnTo>
                  <a:lnTo>
                    <a:pt x="1007" y="1356"/>
                  </a:lnTo>
                  <a:lnTo>
                    <a:pt x="1009" y="1360"/>
                  </a:lnTo>
                  <a:lnTo>
                    <a:pt x="1033" y="1354"/>
                  </a:lnTo>
                  <a:lnTo>
                    <a:pt x="1033" y="1377"/>
                  </a:lnTo>
                  <a:lnTo>
                    <a:pt x="1026" y="1381"/>
                  </a:lnTo>
                  <a:lnTo>
                    <a:pt x="1023" y="1382"/>
                  </a:lnTo>
                  <a:lnTo>
                    <a:pt x="1019" y="1386"/>
                  </a:lnTo>
                  <a:lnTo>
                    <a:pt x="1017" y="1388"/>
                  </a:lnTo>
                  <a:lnTo>
                    <a:pt x="1016" y="1391"/>
                  </a:lnTo>
                  <a:lnTo>
                    <a:pt x="1012" y="1395"/>
                  </a:lnTo>
                  <a:lnTo>
                    <a:pt x="1009" y="1398"/>
                  </a:lnTo>
                  <a:lnTo>
                    <a:pt x="993" y="1405"/>
                  </a:lnTo>
                  <a:lnTo>
                    <a:pt x="968" y="1408"/>
                  </a:lnTo>
                  <a:lnTo>
                    <a:pt x="944" y="1408"/>
                  </a:lnTo>
                  <a:lnTo>
                    <a:pt x="921" y="1407"/>
                  </a:lnTo>
                  <a:lnTo>
                    <a:pt x="906" y="1405"/>
                  </a:lnTo>
                  <a:lnTo>
                    <a:pt x="906" y="1410"/>
                  </a:lnTo>
                  <a:lnTo>
                    <a:pt x="904" y="1414"/>
                  </a:lnTo>
                  <a:lnTo>
                    <a:pt x="904" y="1415"/>
                  </a:lnTo>
                  <a:lnTo>
                    <a:pt x="902" y="1417"/>
                  </a:lnTo>
                  <a:lnTo>
                    <a:pt x="900" y="1417"/>
                  </a:lnTo>
                  <a:lnTo>
                    <a:pt x="899" y="1419"/>
                  </a:lnTo>
                  <a:lnTo>
                    <a:pt x="893" y="1421"/>
                  </a:lnTo>
                  <a:lnTo>
                    <a:pt x="893" y="1424"/>
                  </a:lnTo>
                  <a:lnTo>
                    <a:pt x="892" y="1424"/>
                  </a:lnTo>
                  <a:lnTo>
                    <a:pt x="892" y="1424"/>
                  </a:lnTo>
                  <a:lnTo>
                    <a:pt x="890" y="1424"/>
                  </a:lnTo>
                  <a:lnTo>
                    <a:pt x="890" y="1422"/>
                  </a:lnTo>
                  <a:lnTo>
                    <a:pt x="890" y="1421"/>
                  </a:lnTo>
                  <a:lnTo>
                    <a:pt x="890" y="1421"/>
                  </a:lnTo>
                  <a:lnTo>
                    <a:pt x="879" y="1417"/>
                  </a:lnTo>
                  <a:lnTo>
                    <a:pt x="862" y="1415"/>
                  </a:lnTo>
                  <a:lnTo>
                    <a:pt x="841" y="1415"/>
                  </a:lnTo>
                  <a:lnTo>
                    <a:pt x="820" y="1415"/>
                  </a:lnTo>
                  <a:lnTo>
                    <a:pt x="801" y="1417"/>
                  </a:lnTo>
                  <a:lnTo>
                    <a:pt x="787" y="1421"/>
                  </a:lnTo>
                  <a:lnTo>
                    <a:pt x="785" y="1435"/>
                  </a:lnTo>
                  <a:lnTo>
                    <a:pt x="780" y="1445"/>
                  </a:lnTo>
                  <a:lnTo>
                    <a:pt x="768" y="1450"/>
                  </a:lnTo>
                  <a:lnTo>
                    <a:pt x="757" y="1445"/>
                  </a:lnTo>
                  <a:lnTo>
                    <a:pt x="747" y="1442"/>
                  </a:lnTo>
                  <a:lnTo>
                    <a:pt x="736" y="1442"/>
                  </a:lnTo>
                  <a:lnTo>
                    <a:pt x="729" y="1440"/>
                  </a:lnTo>
                  <a:lnTo>
                    <a:pt x="724" y="1445"/>
                  </a:lnTo>
                  <a:lnTo>
                    <a:pt x="719" y="1450"/>
                  </a:lnTo>
                  <a:lnTo>
                    <a:pt x="714" y="1457"/>
                  </a:lnTo>
                  <a:lnTo>
                    <a:pt x="708" y="1463"/>
                  </a:lnTo>
                  <a:lnTo>
                    <a:pt x="701" y="1466"/>
                  </a:lnTo>
                  <a:lnTo>
                    <a:pt x="698" y="1466"/>
                  </a:lnTo>
                  <a:lnTo>
                    <a:pt x="687" y="1464"/>
                  </a:lnTo>
                  <a:lnTo>
                    <a:pt x="679" y="1461"/>
                  </a:lnTo>
                  <a:lnTo>
                    <a:pt x="672" y="1454"/>
                  </a:lnTo>
                  <a:lnTo>
                    <a:pt x="689" y="1442"/>
                  </a:lnTo>
                  <a:lnTo>
                    <a:pt x="703" y="1429"/>
                  </a:lnTo>
                  <a:lnTo>
                    <a:pt x="714" y="1415"/>
                  </a:lnTo>
                  <a:lnTo>
                    <a:pt x="722" y="1401"/>
                  </a:lnTo>
                  <a:lnTo>
                    <a:pt x="731" y="1391"/>
                  </a:lnTo>
                  <a:lnTo>
                    <a:pt x="742" y="1381"/>
                  </a:lnTo>
                  <a:lnTo>
                    <a:pt x="757" y="1374"/>
                  </a:lnTo>
                  <a:lnTo>
                    <a:pt x="776" y="1370"/>
                  </a:lnTo>
                  <a:lnTo>
                    <a:pt x="803" y="1370"/>
                  </a:lnTo>
                  <a:lnTo>
                    <a:pt x="804" y="1365"/>
                  </a:lnTo>
                  <a:lnTo>
                    <a:pt x="808" y="1360"/>
                  </a:lnTo>
                  <a:lnTo>
                    <a:pt x="811" y="1354"/>
                  </a:lnTo>
                  <a:lnTo>
                    <a:pt x="817" y="1351"/>
                  </a:lnTo>
                  <a:lnTo>
                    <a:pt x="817" y="1347"/>
                  </a:lnTo>
                  <a:lnTo>
                    <a:pt x="810" y="1347"/>
                  </a:lnTo>
                  <a:lnTo>
                    <a:pt x="803" y="1354"/>
                  </a:lnTo>
                  <a:lnTo>
                    <a:pt x="794" y="1358"/>
                  </a:lnTo>
                  <a:lnTo>
                    <a:pt x="778" y="1360"/>
                  </a:lnTo>
                  <a:lnTo>
                    <a:pt x="771" y="1349"/>
                  </a:lnTo>
                  <a:lnTo>
                    <a:pt x="762" y="1346"/>
                  </a:lnTo>
                  <a:lnTo>
                    <a:pt x="752" y="1346"/>
                  </a:lnTo>
                  <a:lnTo>
                    <a:pt x="740" y="1344"/>
                  </a:lnTo>
                  <a:lnTo>
                    <a:pt x="740" y="1332"/>
                  </a:lnTo>
                  <a:lnTo>
                    <a:pt x="707" y="1344"/>
                  </a:lnTo>
                  <a:lnTo>
                    <a:pt x="701" y="1332"/>
                  </a:lnTo>
                  <a:lnTo>
                    <a:pt x="696" y="1323"/>
                  </a:lnTo>
                  <a:lnTo>
                    <a:pt x="691" y="1312"/>
                  </a:lnTo>
                  <a:lnTo>
                    <a:pt x="707" y="1307"/>
                  </a:lnTo>
                  <a:lnTo>
                    <a:pt x="724" y="1300"/>
                  </a:lnTo>
                  <a:lnTo>
                    <a:pt x="740" y="1290"/>
                  </a:lnTo>
                  <a:lnTo>
                    <a:pt x="749" y="1278"/>
                  </a:lnTo>
                  <a:lnTo>
                    <a:pt x="752" y="1267"/>
                  </a:lnTo>
                  <a:lnTo>
                    <a:pt x="752" y="1253"/>
                  </a:lnTo>
                  <a:lnTo>
                    <a:pt x="752" y="1239"/>
                  </a:lnTo>
                  <a:lnTo>
                    <a:pt x="749" y="1239"/>
                  </a:lnTo>
                  <a:lnTo>
                    <a:pt x="749" y="1236"/>
                  </a:lnTo>
                  <a:lnTo>
                    <a:pt x="743" y="1237"/>
                  </a:lnTo>
                  <a:lnTo>
                    <a:pt x="740" y="1239"/>
                  </a:lnTo>
                  <a:lnTo>
                    <a:pt x="736" y="1241"/>
                  </a:lnTo>
                  <a:lnTo>
                    <a:pt x="733" y="1241"/>
                  </a:lnTo>
                  <a:lnTo>
                    <a:pt x="728" y="1243"/>
                  </a:lnTo>
                  <a:lnTo>
                    <a:pt x="721" y="1243"/>
                  </a:lnTo>
                  <a:lnTo>
                    <a:pt x="721" y="1236"/>
                  </a:lnTo>
                  <a:lnTo>
                    <a:pt x="726" y="1232"/>
                  </a:lnTo>
                  <a:lnTo>
                    <a:pt x="731" y="1230"/>
                  </a:lnTo>
                  <a:lnTo>
                    <a:pt x="735" y="1227"/>
                  </a:lnTo>
                  <a:lnTo>
                    <a:pt x="738" y="1222"/>
                  </a:lnTo>
                  <a:lnTo>
                    <a:pt x="740" y="1216"/>
                  </a:lnTo>
                  <a:lnTo>
                    <a:pt x="736" y="1213"/>
                  </a:lnTo>
                  <a:lnTo>
                    <a:pt x="733" y="1209"/>
                  </a:lnTo>
                  <a:lnTo>
                    <a:pt x="731" y="1204"/>
                  </a:lnTo>
                  <a:lnTo>
                    <a:pt x="729" y="1197"/>
                  </a:lnTo>
                  <a:lnTo>
                    <a:pt x="729" y="1190"/>
                  </a:lnTo>
                  <a:lnTo>
                    <a:pt x="736" y="1190"/>
                  </a:lnTo>
                  <a:lnTo>
                    <a:pt x="742" y="1192"/>
                  </a:lnTo>
                  <a:lnTo>
                    <a:pt x="745" y="1194"/>
                  </a:lnTo>
                  <a:lnTo>
                    <a:pt x="747" y="1196"/>
                  </a:lnTo>
                  <a:lnTo>
                    <a:pt x="750" y="1197"/>
                  </a:lnTo>
                  <a:lnTo>
                    <a:pt x="752" y="1199"/>
                  </a:lnTo>
                  <a:lnTo>
                    <a:pt x="755" y="1201"/>
                  </a:lnTo>
                  <a:lnTo>
                    <a:pt x="768" y="1203"/>
                  </a:lnTo>
                  <a:lnTo>
                    <a:pt x="778" y="1199"/>
                  </a:lnTo>
                  <a:lnTo>
                    <a:pt x="787" y="1197"/>
                  </a:lnTo>
                  <a:lnTo>
                    <a:pt x="797" y="1197"/>
                  </a:lnTo>
                  <a:lnTo>
                    <a:pt x="799" y="1194"/>
                  </a:lnTo>
                  <a:lnTo>
                    <a:pt x="801" y="1192"/>
                  </a:lnTo>
                  <a:lnTo>
                    <a:pt x="801" y="1192"/>
                  </a:lnTo>
                  <a:lnTo>
                    <a:pt x="801" y="1192"/>
                  </a:lnTo>
                  <a:lnTo>
                    <a:pt x="801" y="1192"/>
                  </a:lnTo>
                  <a:lnTo>
                    <a:pt x="803" y="1192"/>
                  </a:lnTo>
                  <a:lnTo>
                    <a:pt x="806" y="1190"/>
                  </a:lnTo>
                  <a:lnTo>
                    <a:pt x="804" y="1171"/>
                  </a:lnTo>
                  <a:lnTo>
                    <a:pt x="808" y="1154"/>
                  </a:lnTo>
                  <a:lnTo>
                    <a:pt x="813" y="1133"/>
                  </a:lnTo>
                  <a:lnTo>
                    <a:pt x="806" y="1133"/>
                  </a:lnTo>
                  <a:lnTo>
                    <a:pt x="804" y="1134"/>
                  </a:lnTo>
                  <a:lnTo>
                    <a:pt x="803" y="1136"/>
                  </a:lnTo>
                  <a:lnTo>
                    <a:pt x="801" y="1136"/>
                  </a:lnTo>
                  <a:lnTo>
                    <a:pt x="801" y="1136"/>
                  </a:lnTo>
                  <a:lnTo>
                    <a:pt x="799" y="1136"/>
                  </a:lnTo>
                  <a:lnTo>
                    <a:pt x="797" y="1136"/>
                  </a:lnTo>
                  <a:lnTo>
                    <a:pt x="783" y="1115"/>
                  </a:lnTo>
                  <a:lnTo>
                    <a:pt x="775" y="1091"/>
                  </a:lnTo>
                  <a:lnTo>
                    <a:pt x="780" y="1084"/>
                  </a:lnTo>
                  <a:lnTo>
                    <a:pt x="783" y="1077"/>
                  </a:lnTo>
                  <a:lnTo>
                    <a:pt x="787" y="1070"/>
                  </a:lnTo>
                  <a:lnTo>
                    <a:pt x="790" y="1063"/>
                  </a:lnTo>
                  <a:lnTo>
                    <a:pt x="783" y="1063"/>
                  </a:lnTo>
                  <a:lnTo>
                    <a:pt x="773" y="1073"/>
                  </a:lnTo>
                  <a:lnTo>
                    <a:pt x="761" y="1077"/>
                  </a:lnTo>
                  <a:lnTo>
                    <a:pt x="745" y="1075"/>
                  </a:lnTo>
                  <a:lnTo>
                    <a:pt x="745" y="1086"/>
                  </a:lnTo>
                  <a:lnTo>
                    <a:pt x="736" y="1084"/>
                  </a:lnTo>
                  <a:lnTo>
                    <a:pt x="731" y="1082"/>
                  </a:lnTo>
                  <a:lnTo>
                    <a:pt x="728" y="1080"/>
                  </a:lnTo>
                  <a:lnTo>
                    <a:pt x="722" y="1079"/>
                  </a:lnTo>
                  <a:lnTo>
                    <a:pt x="717" y="1075"/>
                  </a:lnTo>
                  <a:lnTo>
                    <a:pt x="717" y="1079"/>
                  </a:lnTo>
                  <a:lnTo>
                    <a:pt x="717" y="1082"/>
                  </a:lnTo>
                  <a:lnTo>
                    <a:pt x="717" y="1084"/>
                  </a:lnTo>
                  <a:lnTo>
                    <a:pt x="717" y="1086"/>
                  </a:lnTo>
                  <a:lnTo>
                    <a:pt x="715" y="1087"/>
                  </a:lnTo>
                  <a:lnTo>
                    <a:pt x="714" y="1087"/>
                  </a:lnTo>
                  <a:lnTo>
                    <a:pt x="710" y="1091"/>
                  </a:lnTo>
                  <a:lnTo>
                    <a:pt x="710" y="1082"/>
                  </a:lnTo>
                  <a:lnTo>
                    <a:pt x="705" y="1079"/>
                  </a:lnTo>
                  <a:lnTo>
                    <a:pt x="703" y="1073"/>
                  </a:lnTo>
                  <a:lnTo>
                    <a:pt x="701" y="1070"/>
                  </a:lnTo>
                  <a:lnTo>
                    <a:pt x="700" y="1063"/>
                  </a:lnTo>
                  <a:lnTo>
                    <a:pt x="698" y="1056"/>
                  </a:lnTo>
                  <a:lnTo>
                    <a:pt x="710" y="1042"/>
                  </a:lnTo>
                  <a:lnTo>
                    <a:pt x="719" y="1024"/>
                  </a:lnTo>
                  <a:lnTo>
                    <a:pt x="726" y="1005"/>
                  </a:lnTo>
                  <a:lnTo>
                    <a:pt x="714" y="1000"/>
                  </a:lnTo>
                  <a:lnTo>
                    <a:pt x="705" y="993"/>
                  </a:lnTo>
                  <a:lnTo>
                    <a:pt x="694" y="986"/>
                  </a:lnTo>
                  <a:lnTo>
                    <a:pt x="694" y="990"/>
                  </a:lnTo>
                  <a:lnTo>
                    <a:pt x="703" y="998"/>
                  </a:lnTo>
                  <a:lnTo>
                    <a:pt x="707" y="1009"/>
                  </a:lnTo>
                  <a:lnTo>
                    <a:pt x="710" y="1021"/>
                  </a:lnTo>
                  <a:lnTo>
                    <a:pt x="691" y="1021"/>
                  </a:lnTo>
                  <a:lnTo>
                    <a:pt x="689" y="1017"/>
                  </a:lnTo>
                  <a:lnTo>
                    <a:pt x="689" y="1016"/>
                  </a:lnTo>
                  <a:lnTo>
                    <a:pt x="689" y="1016"/>
                  </a:lnTo>
                  <a:lnTo>
                    <a:pt x="687" y="1014"/>
                  </a:lnTo>
                  <a:lnTo>
                    <a:pt x="687" y="1014"/>
                  </a:lnTo>
                  <a:lnTo>
                    <a:pt x="686" y="1019"/>
                  </a:lnTo>
                  <a:lnTo>
                    <a:pt x="686" y="1023"/>
                  </a:lnTo>
                  <a:lnTo>
                    <a:pt x="686" y="1026"/>
                  </a:lnTo>
                  <a:lnTo>
                    <a:pt x="684" y="1028"/>
                  </a:lnTo>
                  <a:lnTo>
                    <a:pt x="682" y="1030"/>
                  </a:lnTo>
                  <a:lnTo>
                    <a:pt x="680" y="1030"/>
                  </a:lnTo>
                  <a:lnTo>
                    <a:pt x="675" y="1031"/>
                  </a:lnTo>
                  <a:lnTo>
                    <a:pt x="673" y="1033"/>
                  </a:lnTo>
                  <a:lnTo>
                    <a:pt x="673" y="1035"/>
                  </a:lnTo>
                  <a:lnTo>
                    <a:pt x="672" y="1035"/>
                  </a:lnTo>
                  <a:lnTo>
                    <a:pt x="670" y="1035"/>
                  </a:lnTo>
                  <a:lnTo>
                    <a:pt x="668" y="1037"/>
                  </a:lnTo>
                  <a:lnTo>
                    <a:pt x="668" y="1021"/>
                  </a:lnTo>
                  <a:lnTo>
                    <a:pt x="673" y="1009"/>
                  </a:lnTo>
                  <a:lnTo>
                    <a:pt x="675" y="993"/>
                  </a:lnTo>
                  <a:lnTo>
                    <a:pt x="675" y="974"/>
                  </a:lnTo>
                  <a:lnTo>
                    <a:pt x="672" y="974"/>
                  </a:lnTo>
                  <a:lnTo>
                    <a:pt x="672" y="979"/>
                  </a:lnTo>
                  <a:lnTo>
                    <a:pt x="665" y="988"/>
                  </a:lnTo>
                  <a:lnTo>
                    <a:pt x="659" y="997"/>
                  </a:lnTo>
                  <a:lnTo>
                    <a:pt x="653" y="1005"/>
                  </a:lnTo>
                  <a:lnTo>
                    <a:pt x="640" y="1009"/>
                  </a:lnTo>
                  <a:lnTo>
                    <a:pt x="640" y="1005"/>
                  </a:lnTo>
                  <a:lnTo>
                    <a:pt x="642" y="1004"/>
                  </a:lnTo>
                  <a:lnTo>
                    <a:pt x="642" y="1002"/>
                  </a:lnTo>
                  <a:lnTo>
                    <a:pt x="642" y="1002"/>
                  </a:lnTo>
                  <a:lnTo>
                    <a:pt x="642" y="1000"/>
                  </a:lnTo>
                  <a:lnTo>
                    <a:pt x="640" y="998"/>
                  </a:lnTo>
                  <a:lnTo>
                    <a:pt x="639" y="997"/>
                  </a:lnTo>
                  <a:lnTo>
                    <a:pt x="635" y="997"/>
                  </a:lnTo>
                  <a:lnTo>
                    <a:pt x="635" y="997"/>
                  </a:lnTo>
                  <a:lnTo>
                    <a:pt x="633" y="995"/>
                  </a:lnTo>
                  <a:lnTo>
                    <a:pt x="633" y="991"/>
                  </a:lnTo>
                  <a:lnTo>
                    <a:pt x="633" y="986"/>
                  </a:lnTo>
                  <a:lnTo>
                    <a:pt x="646" y="979"/>
                  </a:lnTo>
                  <a:lnTo>
                    <a:pt x="658" y="972"/>
                  </a:lnTo>
                  <a:lnTo>
                    <a:pt x="668" y="963"/>
                  </a:lnTo>
                  <a:lnTo>
                    <a:pt x="675" y="951"/>
                  </a:lnTo>
                  <a:lnTo>
                    <a:pt x="679" y="937"/>
                  </a:lnTo>
                  <a:lnTo>
                    <a:pt x="682" y="932"/>
                  </a:lnTo>
                  <a:lnTo>
                    <a:pt x="684" y="928"/>
                  </a:lnTo>
                  <a:lnTo>
                    <a:pt x="687" y="925"/>
                  </a:lnTo>
                  <a:lnTo>
                    <a:pt x="679" y="925"/>
                  </a:lnTo>
                  <a:lnTo>
                    <a:pt x="679" y="932"/>
                  </a:lnTo>
                  <a:lnTo>
                    <a:pt x="677" y="937"/>
                  </a:lnTo>
                  <a:lnTo>
                    <a:pt x="675" y="941"/>
                  </a:lnTo>
                  <a:lnTo>
                    <a:pt x="672" y="942"/>
                  </a:lnTo>
                  <a:lnTo>
                    <a:pt x="666" y="942"/>
                  </a:lnTo>
                  <a:lnTo>
                    <a:pt x="659" y="944"/>
                  </a:lnTo>
                  <a:lnTo>
                    <a:pt x="656" y="946"/>
                  </a:lnTo>
                  <a:lnTo>
                    <a:pt x="653" y="948"/>
                  </a:lnTo>
                  <a:lnTo>
                    <a:pt x="647" y="948"/>
                  </a:lnTo>
                  <a:lnTo>
                    <a:pt x="640" y="948"/>
                  </a:lnTo>
                  <a:lnTo>
                    <a:pt x="642" y="934"/>
                  </a:lnTo>
                  <a:lnTo>
                    <a:pt x="644" y="923"/>
                  </a:lnTo>
                  <a:lnTo>
                    <a:pt x="647" y="913"/>
                  </a:lnTo>
                  <a:lnTo>
                    <a:pt x="653" y="897"/>
                  </a:lnTo>
                  <a:lnTo>
                    <a:pt x="663" y="897"/>
                  </a:lnTo>
                  <a:lnTo>
                    <a:pt x="665" y="892"/>
                  </a:lnTo>
                  <a:lnTo>
                    <a:pt x="665" y="887"/>
                  </a:lnTo>
                  <a:lnTo>
                    <a:pt x="666" y="883"/>
                  </a:lnTo>
                  <a:lnTo>
                    <a:pt x="668" y="880"/>
                  </a:lnTo>
                  <a:lnTo>
                    <a:pt x="656" y="880"/>
                  </a:lnTo>
                  <a:lnTo>
                    <a:pt x="656" y="867"/>
                  </a:lnTo>
                  <a:lnTo>
                    <a:pt x="640" y="867"/>
                  </a:lnTo>
                  <a:lnTo>
                    <a:pt x="633" y="857"/>
                  </a:lnTo>
                  <a:lnTo>
                    <a:pt x="625" y="848"/>
                  </a:lnTo>
                  <a:lnTo>
                    <a:pt x="618" y="836"/>
                  </a:lnTo>
                  <a:lnTo>
                    <a:pt x="623" y="832"/>
                  </a:lnTo>
                  <a:lnTo>
                    <a:pt x="626" y="831"/>
                  </a:lnTo>
                  <a:lnTo>
                    <a:pt x="630" y="829"/>
                  </a:lnTo>
                  <a:lnTo>
                    <a:pt x="633" y="825"/>
                  </a:lnTo>
                  <a:lnTo>
                    <a:pt x="635" y="824"/>
                  </a:lnTo>
                  <a:lnTo>
                    <a:pt x="639" y="819"/>
                  </a:lnTo>
                  <a:lnTo>
                    <a:pt x="640" y="813"/>
                  </a:lnTo>
                  <a:lnTo>
                    <a:pt x="644" y="815"/>
                  </a:lnTo>
                  <a:lnTo>
                    <a:pt x="646" y="815"/>
                  </a:lnTo>
                  <a:lnTo>
                    <a:pt x="646" y="815"/>
                  </a:lnTo>
                  <a:lnTo>
                    <a:pt x="647" y="817"/>
                  </a:lnTo>
                  <a:lnTo>
                    <a:pt x="649" y="817"/>
                  </a:lnTo>
                  <a:lnTo>
                    <a:pt x="654" y="827"/>
                  </a:lnTo>
                  <a:lnTo>
                    <a:pt x="656" y="839"/>
                  </a:lnTo>
                  <a:lnTo>
                    <a:pt x="659" y="852"/>
                  </a:lnTo>
                  <a:lnTo>
                    <a:pt x="672" y="855"/>
                  </a:lnTo>
                  <a:lnTo>
                    <a:pt x="672" y="848"/>
                  </a:lnTo>
                  <a:lnTo>
                    <a:pt x="666" y="834"/>
                  </a:lnTo>
                  <a:lnTo>
                    <a:pt x="666" y="819"/>
                  </a:lnTo>
                  <a:lnTo>
                    <a:pt x="668" y="798"/>
                  </a:lnTo>
                  <a:lnTo>
                    <a:pt x="675" y="798"/>
                  </a:lnTo>
                  <a:lnTo>
                    <a:pt x="679" y="796"/>
                  </a:lnTo>
                  <a:lnTo>
                    <a:pt x="680" y="796"/>
                  </a:lnTo>
                  <a:lnTo>
                    <a:pt x="682" y="796"/>
                  </a:lnTo>
                  <a:lnTo>
                    <a:pt x="684" y="796"/>
                  </a:lnTo>
                  <a:lnTo>
                    <a:pt x="684" y="796"/>
                  </a:lnTo>
                  <a:lnTo>
                    <a:pt x="687" y="794"/>
                  </a:lnTo>
                  <a:lnTo>
                    <a:pt x="687" y="792"/>
                  </a:lnTo>
                  <a:lnTo>
                    <a:pt x="689" y="792"/>
                  </a:lnTo>
                  <a:lnTo>
                    <a:pt x="689" y="791"/>
                  </a:lnTo>
                  <a:lnTo>
                    <a:pt x="689" y="789"/>
                  </a:lnTo>
                  <a:lnTo>
                    <a:pt x="691" y="787"/>
                  </a:lnTo>
                  <a:lnTo>
                    <a:pt x="687" y="785"/>
                  </a:lnTo>
                  <a:lnTo>
                    <a:pt x="686" y="784"/>
                  </a:lnTo>
                  <a:lnTo>
                    <a:pt x="686" y="782"/>
                  </a:lnTo>
                  <a:lnTo>
                    <a:pt x="682" y="778"/>
                  </a:lnTo>
                  <a:lnTo>
                    <a:pt x="687" y="778"/>
                  </a:lnTo>
                  <a:lnTo>
                    <a:pt x="689" y="778"/>
                  </a:lnTo>
                  <a:lnTo>
                    <a:pt x="691" y="777"/>
                  </a:lnTo>
                  <a:lnTo>
                    <a:pt x="693" y="777"/>
                  </a:lnTo>
                  <a:lnTo>
                    <a:pt x="694" y="775"/>
                  </a:lnTo>
                  <a:lnTo>
                    <a:pt x="693" y="773"/>
                  </a:lnTo>
                  <a:lnTo>
                    <a:pt x="691" y="771"/>
                  </a:lnTo>
                  <a:lnTo>
                    <a:pt x="689" y="771"/>
                  </a:lnTo>
                  <a:lnTo>
                    <a:pt x="689" y="770"/>
                  </a:lnTo>
                  <a:lnTo>
                    <a:pt x="687" y="768"/>
                  </a:lnTo>
                  <a:lnTo>
                    <a:pt x="687" y="763"/>
                  </a:lnTo>
                  <a:lnTo>
                    <a:pt x="691" y="763"/>
                  </a:lnTo>
                  <a:lnTo>
                    <a:pt x="691" y="759"/>
                  </a:lnTo>
                  <a:lnTo>
                    <a:pt x="693" y="759"/>
                  </a:lnTo>
                  <a:lnTo>
                    <a:pt x="694" y="761"/>
                  </a:lnTo>
                  <a:lnTo>
                    <a:pt x="694" y="761"/>
                  </a:lnTo>
                  <a:lnTo>
                    <a:pt x="694" y="761"/>
                  </a:lnTo>
                  <a:lnTo>
                    <a:pt x="696" y="761"/>
                  </a:lnTo>
                  <a:lnTo>
                    <a:pt x="698" y="759"/>
                  </a:lnTo>
                  <a:lnTo>
                    <a:pt x="700" y="756"/>
                  </a:lnTo>
                  <a:lnTo>
                    <a:pt x="700" y="750"/>
                  </a:lnTo>
                  <a:lnTo>
                    <a:pt x="701" y="745"/>
                  </a:lnTo>
                  <a:lnTo>
                    <a:pt x="703" y="738"/>
                  </a:lnTo>
                  <a:lnTo>
                    <a:pt x="707" y="733"/>
                  </a:lnTo>
                  <a:lnTo>
                    <a:pt x="708" y="731"/>
                  </a:lnTo>
                  <a:lnTo>
                    <a:pt x="712" y="729"/>
                  </a:lnTo>
                  <a:lnTo>
                    <a:pt x="715" y="729"/>
                  </a:lnTo>
                  <a:lnTo>
                    <a:pt x="721" y="729"/>
                  </a:lnTo>
                  <a:lnTo>
                    <a:pt x="736" y="735"/>
                  </a:lnTo>
                  <a:lnTo>
                    <a:pt x="754" y="735"/>
                  </a:lnTo>
                  <a:lnTo>
                    <a:pt x="773" y="731"/>
                  </a:lnTo>
                  <a:lnTo>
                    <a:pt x="792" y="726"/>
                  </a:lnTo>
                  <a:lnTo>
                    <a:pt x="810" y="724"/>
                  </a:lnTo>
                  <a:close/>
                  <a:moveTo>
                    <a:pt x="813" y="675"/>
                  </a:moveTo>
                  <a:lnTo>
                    <a:pt x="817" y="689"/>
                  </a:lnTo>
                  <a:lnTo>
                    <a:pt x="820" y="702"/>
                  </a:lnTo>
                  <a:lnTo>
                    <a:pt x="818" y="712"/>
                  </a:lnTo>
                  <a:lnTo>
                    <a:pt x="810" y="721"/>
                  </a:lnTo>
                  <a:lnTo>
                    <a:pt x="810" y="717"/>
                  </a:lnTo>
                  <a:lnTo>
                    <a:pt x="808" y="716"/>
                  </a:lnTo>
                  <a:lnTo>
                    <a:pt x="808" y="714"/>
                  </a:lnTo>
                  <a:lnTo>
                    <a:pt x="808" y="712"/>
                  </a:lnTo>
                  <a:lnTo>
                    <a:pt x="808" y="712"/>
                  </a:lnTo>
                  <a:lnTo>
                    <a:pt x="808" y="710"/>
                  </a:lnTo>
                  <a:lnTo>
                    <a:pt x="808" y="710"/>
                  </a:lnTo>
                  <a:lnTo>
                    <a:pt x="806" y="709"/>
                  </a:lnTo>
                  <a:lnTo>
                    <a:pt x="803" y="705"/>
                  </a:lnTo>
                  <a:lnTo>
                    <a:pt x="803" y="717"/>
                  </a:lnTo>
                  <a:lnTo>
                    <a:pt x="790" y="717"/>
                  </a:lnTo>
                  <a:lnTo>
                    <a:pt x="789" y="714"/>
                  </a:lnTo>
                  <a:lnTo>
                    <a:pt x="789" y="714"/>
                  </a:lnTo>
                  <a:lnTo>
                    <a:pt x="789" y="712"/>
                  </a:lnTo>
                  <a:lnTo>
                    <a:pt x="789" y="712"/>
                  </a:lnTo>
                  <a:lnTo>
                    <a:pt x="787" y="710"/>
                  </a:lnTo>
                  <a:lnTo>
                    <a:pt x="789" y="696"/>
                  </a:lnTo>
                  <a:lnTo>
                    <a:pt x="790" y="679"/>
                  </a:lnTo>
                  <a:lnTo>
                    <a:pt x="797" y="679"/>
                  </a:lnTo>
                  <a:lnTo>
                    <a:pt x="801" y="677"/>
                  </a:lnTo>
                  <a:lnTo>
                    <a:pt x="804" y="677"/>
                  </a:lnTo>
                  <a:lnTo>
                    <a:pt x="808" y="675"/>
                  </a:lnTo>
                  <a:lnTo>
                    <a:pt x="813" y="675"/>
                  </a:lnTo>
                  <a:close/>
                  <a:moveTo>
                    <a:pt x="2099" y="668"/>
                  </a:moveTo>
                  <a:lnTo>
                    <a:pt x="2138" y="672"/>
                  </a:lnTo>
                  <a:lnTo>
                    <a:pt x="2136" y="682"/>
                  </a:lnTo>
                  <a:lnTo>
                    <a:pt x="2133" y="689"/>
                  </a:lnTo>
                  <a:lnTo>
                    <a:pt x="2129" y="695"/>
                  </a:lnTo>
                  <a:lnTo>
                    <a:pt x="2122" y="702"/>
                  </a:lnTo>
                  <a:lnTo>
                    <a:pt x="2131" y="702"/>
                  </a:lnTo>
                  <a:lnTo>
                    <a:pt x="2138" y="703"/>
                  </a:lnTo>
                  <a:lnTo>
                    <a:pt x="2145" y="705"/>
                  </a:lnTo>
                  <a:lnTo>
                    <a:pt x="2150" y="705"/>
                  </a:lnTo>
                  <a:lnTo>
                    <a:pt x="2150" y="712"/>
                  </a:lnTo>
                  <a:lnTo>
                    <a:pt x="2152" y="716"/>
                  </a:lnTo>
                  <a:lnTo>
                    <a:pt x="2152" y="719"/>
                  </a:lnTo>
                  <a:lnTo>
                    <a:pt x="2152" y="723"/>
                  </a:lnTo>
                  <a:lnTo>
                    <a:pt x="2150" y="724"/>
                  </a:lnTo>
                  <a:lnTo>
                    <a:pt x="2141" y="740"/>
                  </a:lnTo>
                  <a:lnTo>
                    <a:pt x="2129" y="752"/>
                  </a:lnTo>
                  <a:lnTo>
                    <a:pt x="2112" y="761"/>
                  </a:lnTo>
                  <a:lnTo>
                    <a:pt x="2093" y="763"/>
                  </a:lnTo>
                  <a:lnTo>
                    <a:pt x="2093" y="743"/>
                  </a:lnTo>
                  <a:lnTo>
                    <a:pt x="2094" y="726"/>
                  </a:lnTo>
                  <a:lnTo>
                    <a:pt x="2096" y="709"/>
                  </a:lnTo>
                  <a:lnTo>
                    <a:pt x="2099" y="691"/>
                  </a:lnTo>
                  <a:lnTo>
                    <a:pt x="2099" y="668"/>
                  </a:lnTo>
                  <a:close/>
                  <a:moveTo>
                    <a:pt x="1977" y="564"/>
                  </a:moveTo>
                  <a:lnTo>
                    <a:pt x="1979" y="565"/>
                  </a:lnTo>
                  <a:lnTo>
                    <a:pt x="1979" y="565"/>
                  </a:lnTo>
                  <a:lnTo>
                    <a:pt x="1981" y="565"/>
                  </a:lnTo>
                  <a:lnTo>
                    <a:pt x="1981" y="567"/>
                  </a:lnTo>
                  <a:lnTo>
                    <a:pt x="1984" y="567"/>
                  </a:lnTo>
                  <a:lnTo>
                    <a:pt x="1986" y="572"/>
                  </a:lnTo>
                  <a:lnTo>
                    <a:pt x="1988" y="578"/>
                  </a:lnTo>
                  <a:lnTo>
                    <a:pt x="1988" y="583"/>
                  </a:lnTo>
                  <a:lnTo>
                    <a:pt x="1988" y="590"/>
                  </a:lnTo>
                  <a:lnTo>
                    <a:pt x="1993" y="592"/>
                  </a:lnTo>
                  <a:lnTo>
                    <a:pt x="1995" y="592"/>
                  </a:lnTo>
                  <a:lnTo>
                    <a:pt x="1997" y="592"/>
                  </a:lnTo>
                  <a:lnTo>
                    <a:pt x="1998" y="593"/>
                  </a:lnTo>
                  <a:lnTo>
                    <a:pt x="2000" y="595"/>
                  </a:lnTo>
                  <a:lnTo>
                    <a:pt x="2002" y="597"/>
                  </a:lnTo>
                  <a:lnTo>
                    <a:pt x="2003" y="600"/>
                  </a:lnTo>
                  <a:lnTo>
                    <a:pt x="2003" y="604"/>
                  </a:lnTo>
                  <a:lnTo>
                    <a:pt x="2003" y="611"/>
                  </a:lnTo>
                  <a:lnTo>
                    <a:pt x="2000" y="611"/>
                  </a:lnTo>
                  <a:lnTo>
                    <a:pt x="2000" y="614"/>
                  </a:lnTo>
                  <a:lnTo>
                    <a:pt x="1986" y="611"/>
                  </a:lnTo>
                  <a:lnTo>
                    <a:pt x="1974" y="607"/>
                  </a:lnTo>
                  <a:lnTo>
                    <a:pt x="1962" y="602"/>
                  </a:lnTo>
                  <a:lnTo>
                    <a:pt x="1955" y="595"/>
                  </a:lnTo>
                  <a:lnTo>
                    <a:pt x="1953" y="592"/>
                  </a:lnTo>
                  <a:lnTo>
                    <a:pt x="1951" y="588"/>
                  </a:lnTo>
                  <a:lnTo>
                    <a:pt x="1951" y="585"/>
                  </a:lnTo>
                  <a:lnTo>
                    <a:pt x="1949" y="579"/>
                  </a:lnTo>
                  <a:lnTo>
                    <a:pt x="1962" y="579"/>
                  </a:lnTo>
                  <a:lnTo>
                    <a:pt x="1962" y="576"/>
                  </a:lnTo>
                  <a:lnTo>
                    <a:pt x="1963" y="572"/>
                  </a:lnTo>
                  <a:lnTo>
                    <a:pt x="1963" y="571"/>
                  </a:lnTo>
                  <a:lnTo>
                    <a:pt x="1963" y="569"/>
                  </a:lnTo>
                  <a:lnTo>
                    <a:pt x="1965" y="567"/>
                  </a:lnTo>
                  <a:lnTo>
                    <a:pt x="1967" y="567"/>
                  </a:lnTo>
                  <a:lnTo>
                    <a:pt x="1969" y="565"/>
                  </a:lnTo>
                  <a:lnTo>
                    <a:pt x="1970" y="565"/>
                  </a:lnTo>
                  <a:lnTo>
                    <a:pt x="1974" y="565"/>
                  </a:lnTo>
                  <a:lnTo>
                    <a:pt x="1977" y="564"/>
                  </a:lnTo>
                  <a:close/>
                  <a:moveTo>
                    <a:pt x="909" y="510"/>
                  </a:moveTo>
                  <a:lnTo>
                    <a:pt x="921" y="510"/>
                  </a:lnTo>
                  <a:lnTo>
                    <a:pt x="918" y="522"/>
                  </a:lnTo>
                  <a:lnTo>
                    <a:pt x="913" y="532"/>
                  </a:lnTo>
                  <a:lnTo>
                    <a:pt x="907" y="539"/>
                  </a:lnTo>
                  <a:lnTo>
                    <a:pt x="902" y="548"/>
                  </a:lnTo>
                  <a:lnTo>
                    <a:pt x="900" y="558"/>
                  </a:lnTo>
                  <a:lnTo>
                    <a:pt x="902" y="569"/>
                  </a:lnTo>
                  <a:lnTo>
                    <a:pt x="904" y="581"/>
                  </a:lnTo>
                  <a:lnTo>
                    <a:pt x="904" y="592"/>
                  </a:lnTo>
                  <a:lnTo>
                    <a:pt x="900" y="602"/>
                  </a:lnTo>
                  <a:lnTo>
                    <a:pt x="890" y="611"/>
                  </a:lnTo>
                  <a:lnTo>
                    <a:pt x="890" y="602"/>
                  </a:lnTo>
                  <a:lnTo>
                    <a:pt x="892" y="595"/>
                  </a:lnTo>
                  <a:lnTo>
                    <a:pt x="892" y="590"/>
                  </a:lnTo>
                  <a:lnTo>
                    <a:pt x="892" y="586"/>
                  </a:lnTo>
                  <a:lnTo>
                    <a:pt x="890" y="583"/>
                  </a:lnTo>
                  <a:lnTo>
                    <a:pt x="886" y="579"/>
                  </a:lnTo>
                  <a:lnTo>
                    <a:pt x="883" y="578"/>
                  </a:lnTo>
                  <a:lnTo>
                    <a:pt x="879" y="578"/>
                  </a:lnTo>
                  <a:lnTo>
                    <a:pt x="878" y="576"/>
                  </a:lnTo>
                  <a:lnTo>
                    <a:pt x="874" y="574"/>
                  </a:lnTo>
                  <a:lnTo>
                    <a:pt x="872" y="569"/>
                  </a:lnTo>
                  <a:lnTo>
                    <a:pt x="871" y="564"/>
                  </a:lnTo>
                  <a:lnTo>
                    <a:pt x="890" y="564"/>
                  </a:lnTo>
                  <a:lnTo>
                    <a:pt x="890" y="557"/>
                  </a:lnTo>
                  <a:lnTo>
                    <a:pt x="886" y="553"/>
                  </a:lnTo>
                  <a:lnTo>
                    <a:pt x="885" y="551"/>
                  </a:lnTo>
                  <a:lnTo>
                    <a:pt x="883" y="550"/>
                  </a:lnTo>
                  <a:lnTo>
                    <a:pt x="881" y="546"/>
                  </a:lnTo>
                  <a:lnTo>
                    <a:pt x="879" y="541"/>
                  </a:lnTo>
                  <a:lnTo>
                    <a:pt x="890" y="534"/>
                  </a:lnTo>
                  <a:lnTo>
                    <a:pt x="899" y="527"/>
                  </a:lnTo>
                  <a:lnTo>
                    <a:pt x="909" y="522"/>
                  </a:lnTo>
                  <a:lnTo>
                    <a:pt x="909" y="510"/>
                  </a:lnTo>
                  <a:close/>
                  <a:moveTo>
                    <a:pt x="96" y="0"/>
                  </a:moveTo>
                  <a:lnTo>
                    <a:pt x="103" y="0"/>
                  </a:lnTo>
                  <a:lnTo>
                    <a:pt x="108" y="0"/>
                  </a:lnTo>
                  <a:lnTo>
                    <a:pt x="113" y="2"/>
                  </a:lnTo>
                  <a:lnTo>
                    <a:pt x="117" y="2"/>
                  </a:lnTo>
                  <a:lnTo>
                    <a:pt x="122" y="3"/>
                  </a:lnTo>
                  <a:lnTo>
                    <a:pt x="127" y="23"/>
                  </a:lnTo>
                  <a:lnTo>
                    <a:pt x="132" y="40"/>
                  </a:lnTo>
                  <a:lnTo>
                    <a:pt x="138" y="57"/>
                  </a:lnTo>
                  <a:lnTo>
                    <a:pt x="141" y="80"/>
                  </a:lnTo>
                  <a:lnTo>
                    <a:pt x="136" y="84"/>
                  </a:lnTo>
                  <a:lnTo>
                    <a:pt x="131" y="87"/>
                  </a:lnTo>
                  <a:lnTo>
                    <a:pt x="127" y="92"/>
                  </a:lnTo>
                  <a:lnTo>
                    <a:pt x="124" y="99"/>
                  </a:lnTo>
                  <a:lnTo>
                    <a:pt x="122" y="106"/>
                  </a:lnTo>
                  <a:lnTo>
                    <a:pt x="125" y="106"/>
                  </a:lnTo>
                  <a:lnTo>
                    <a:pt x="134" y="99"/>
                  </a:lnTo>
                  <a:lnTo>
                    <a:pt x="141" y="98"/>
                  </a:lnTo>
                  <a:lnTo>
                    <a:pt x="148" y="98"/>
                  </a:lnTo>
                  <a:lnTo>
                    <a:pt x="157" y="96"/>
                  </a:lnTo>
                  <a:lnTo>
                    <a:pt x="164" y="91"/>
                  </a:lnTo>
                  <a:lnTo>
                    <a:pt x="164" y="64"/>
                  </a:lnTo>
                  <a:lnTo>
                    <a:pt x="183" y="64"/>
                  </a:lnTo>
                  <a:lnTo>
                    <a:pt x="186" y="70"/>
                  </a:lnTo>
                  <a:lnTo>
                    <a:pt x="188" y="75"/>
                  </a:lnTo>
                  <a:lnTo>
                    <a:pt x="190" y="82"/>
                  </a:lnTo>
                  <a:lnTo>
                    <a:pt x="193" y="87"/>
                  </a:lnTo>
                  <a:lnTo>
                    <a:pt x="195" y="91"/>
                  </a:lnTo>
                  <a:lnTo>
                    <a:pt x="206" y="84"/>
                  </a:lnTo>
                  <a:lnTo>
                    <a:pt x="218" y="80"/>
                  </a:lnTo>
                  <a:lnTo>
                    <a:pt x="234" y="80"/>
                  </a:lnTo>
                  <a:lnTo>
                    <a:pt x="241" y="89"/>
                  </a:lnTo>
                  <a:lnTo>
                    <a:pt x="249" y="92"/>
                  </a:lnTo>
                  <a:lnTo>
                    <a:pt x="256" y="94"/>
                  </a:lnTo>
                  <a:lnTo>
                    <a:pt x="265" y="99"/>
                  </a:lnTo>
                  <a:lnTo>
                    <a:pt x="272" y="110"/>
                  </a:lnTo>
                  <a:lnTo>
                    <a:pt x="284" y="106"/>
                  </a:lnTo>
                  <a:lnTo>
                    <a:pt x="291" y="105"/>
                  </a:lnTo>
                  <a:lnTo>
                    <a:pt x="296" y="106"/>
                  </a:lnTo>
                  <a:lnTo>
                    <a:pt x="300" y="110"/>
                  </a:lnTo>
                  <a:lnTo>
                    <a:pt x="307" y="110"/>
                  </a:lnTo>
                  <a:lnTo>
                    <a:pt x="314" y="106"/>
                  </a:lnTo>
                  <a:lnTo>
                    <a:pt x="314" y="84"/>
                  </a:lnTo>
                  <a:lnTo>
                    <a:pt x="337" y="84"/>
                  </a:lnTo>
                  <a:lnTo>
                    <a:pt x="342" y="92"/>
                  </a:lnTo>
                  <a:lnTo>
                    <a:pt x="347" y="101"/>
                  </a:lnTo>
                  <a:lnTo>
                    <a:pt x="349" y="112"/>
                  </a:lnTo>
                  <a:lnTo>
                    <a:pt x="349" y="126"/>
                  </a:lnTo>
                  <a:lnTo>
                    <a:pt x="365" y="126"/>
                  </a:lnTo>
                  <a:lnTo>
                    <a:pt x="365" y="131"/>
                  </a:lnTo>
                  <a:lnTo>
                    <a:pt x="368" y="131"/>
                  </a:lnTo>
                  <a:lnTo>
                    <a:pt x="370" y="145"/>
                  </a:lnTo>
                  <a:lnTo>
                    <a:pt x="371" y="164"/>
                  </a:lnTo>
                  <a:lnTo>
                    <a:pt x="375" y="181"/>
                  </a:lnTo>
                  <a:lnTo>
                    <a:pt x="380" y="192"/>
                  </a:lnTo>
                  <a:lnTo>
                    <a:pt x="385" y="197"/>
                  </a:lnTo>
                  <a:lnTo>
                    <a:pt x="389" y="201"/>
                  </a:lnTo>
                  <a:lnTo>
                    <a:pt x="392" y="204"/>
                  </a:lnTo>
                  <a:lnTo>
                    <a:pt x="396" y="209"/>
                  </a:lnTo>
                  <a:lnTo>
                    <a:pt x="399" y="222"/>
                  </a:lnTo>
                  <a:lnTo>
                    <a:pt x="392" y="234"/>
                  </a:lnTo>
                  <a:lnTo>
                    <a:pt x="391" y="244"/>
                  </a:lnTo>
                  <a:lnTo>
                    <a:pt x="391" y="255"/>
                  </a:lnTo>
                  <a:lnTo>
                    <a:pt x="387" y="269"/>
                  </a:lnTo>
                  <a:lnTo>
                    <a:pt x="377" y="269"/>
                  </a:lnTo>
                  <a:lnTo>
                    <a:pt x="370" y="270"/>
                  </a:lnTo>
                  <a:lnTo>
                    <a:pt x="361" y="276"/>
                  </a:lnTo>
                  <a:lnTo>
                    <a:pt x="349" y="279"/>
                  </a:lnTo>
                  <a:lnTo>
                    <a:pt x="349" y="291"/>
                  </a:lnTo>
                  <a:lnTo>
                    <a:pt x="342" y="295"/>
                  </a:lnTo>
                  <a:lnTo>
                    <a:pt x="337" y="298"/>
                  </a:lnTo>
                  <a:lnTo>
                    <a:pt x="331" y="304"/>
                  </a:lnTo>
                  <a:lnTo>
                    <a:pt x="326" y="307"/>
                  </a:lnTo>
                  <a:lnTo>
                    <a:pt x="323" y="311"/>
                  </a:lnTo>
                  <a:lnTo>
                    <a:pt x="272" y="307"/>
                  </a:lnTo>
                  <a:lnTo>
                    <a:pt x="262" y="312"/>
                  </a:lnTo>
                  <a:lnTo>
                    <a:pt x="249" y="321"/>
                  </a:lnTo>
                  <a:lnTo>
                    <a:pt x="237" y="326"/>
                  </a:lnTo>
                  <a:lnTo>
                    <a:pt x="221" y="325"/>
                  </a:lnTo>
                  <a:lnTo>
                    <a:pt x="202" y="321"/>
                  </a:lnTo>
                  <a:lnTo>
                    <a:pt x="179" y="323"/>
                  </a:lnTo>
                  <a:lnTo>
                    <a:pt x="178" y="330"/>
                  </a:lnTo>
                  <a:lnTo>
                    <a:pt x="176" y="333"/>
                  </a:lnTo>
                  <a:lnTo>
                    <a:pt x="173" y="337"/>
                  </a:lnTo>
                  <a:lnTo>
                    <a:pt x="167" y="337"/>
                  </a:lnTo>
                  <a:lnTo>
                    <a:pt x="162" y="337"/>
                  </a:lnTo>
                  <a:lnTo>
                    <a:pt x="153" y="337"/>
                  </a:lnTo>
                  <a:lnTo>
                    <a:pt x="143" y="335"/>
                  </a:lnTo>
                  <a:lnTo>
                    <a:pt x="129" y="335"/>
                  </a:lnTo>
                  <a:lnTo>
                    <a:pt x="115" y="330"/>
                  </a:lnTo>
                  <a:lnTo>
                    <a:pt x="104" y="321"/>
                  </a:lnTo>
                  <a:lnTo>
                    <a:pt x="94" y="311"/>
                  </a:lnTo>
                  <a:lnTo>
                    <a:pt x="85" y="300"/>
                  </a:lnTo>
                  <a:lnTo>
                    <a:pt x="73" y="291"/>
                  </a:lnTo>
                  <a:lnTo>
                    <a:pt x="68" y="265"/>
                  </a:lnTo>
                  <a:lnTo>
                    <a:pt x="57" y="265"/>
                  </a:lnTo>
                  <a:lnTo>
                    <a:pt x="57" y="249"/>
                  </a:lnTo>
                  <a:lnTo>
                    <a:pt x="42" y="248"/>
                  </a:lnTo>
                  <a:lnTo>
                    <a:pt x="29" y="243"/>
                  </a:lnTo>
                  <a:lnTo>
                    <a:pt x="17" y="237"/>
                  </a:lnTo>
                  <a:lnTo>
                    <a:pt x="3" y="234"/>
                  </a:lnTo>
                  <a:lnTo>
                    <a:pt x="1" y="227"/>
                  </a:lnTo>
                  <a:lnTo>
                    <a:pt x="0" y="218"/>
                  </a:lnTo>
                  <a:lnTo>
                    <a:pt x="0" y="208"/>
                  </a:lnTo>
                  <a:lnTo>
                    <a:pt x="1" y="206"/>
                  </a:lnTo>
                  <a:lnTo>
                    <a:pt x="1" y="204"/>
                  </a:lnTo>
                  <a:lnTo>
                    <a:pt x="1" y="204"/>
                  </a:lnTo>
                  <a:lnTo>
                    <a:pt x="1" y="202"/>
                  </a:lnTo>
                  <a:lnTo>
                    <a:pt x="3" y="199"/>
                  </a:lnTo>
                  <a:lnTo>
                    <a:pt x="19" y="199"/>
                  </a:lnTo>
                  <a:lnTo>
                    <a:pt x="21" y="204"/>
                  </a:lnTo>
                  <a:lnTo>
                    <a:pt x="22" y="208"/>
                  </a:lnTo>
                  <a:lnTo>
                    <a:pt x="26" y="211"/>
                  </a:lnTo>
                  <a:lnTo>
                    <a:pt x="31" y="208"/>
                  </a:lnTo>
                  <a:lnTo>
                    <a:pt x="38" y="204"/>
                  </a:lnTo>
                  <a:lnTo>
                    <a:pt x="45" y="202"/>
                  </a:lnTo>
                  <a:lnTo>
                    <a:pt x="45" y="180"/>
                  </a:lnTo>
                  <a:lnTo>
                    <a:pt x="40" y="167"/>
                  </a:lnTo>
                  <a:lnTo>
                    <a:pt x="42" y="155"/>
                  </a:lnTo>
                  <a:lnTo>
                    <a:pt x="45" y="145"/>
                  </a:lnTo>
                  <a:lnTo>
                    <a:pt x="35" y="145"/>
                  </a:lnTo>
                  <a:lnTo>
                    <a:pt x="33" y="147"/>
                  </a:lnTo>
                  <a:lnTo>
                    <a:pt x="31" y="147"/>
                  </a:lnTo>
                  <a:lnTo>
                    <a:pt x="31" y="148"/>
                  </a:lnTo>
                  <a:lnTo>
                    <a:pt x="29" y="148"/>
                  </a:lnTo>
                  <a:lnTo>
                    <a:pt x="26" y="150"/>
                  </a:lnTo>
                  <a:lnTo>
                    <a:pt x="22" y="140"/>
                  </a:lnTo>
                  <a:lnTo>
                    <a:pt x="15" y="134"/>
                  </a:lnTo>
                  <a:lnTo>
                    <a:pt x="10" y="131"/>
                  </a:lnTo>
                  <a:lnTo>
                    <a:pt x="7" y="124"/>
                  </a:lnTo>
                  <a:lnTo>
                    <a:pt x="3" y="110"/>
                  </a:lnTo>
                  <a:lnTo>
                    <a:pt x="42" y="106"/>
                  </a:lnTo>
                  <a:lnTo>
                    <a:pt x="43" y="108"/>
                  </a:lnTo>
                  <a:lnTo>
                    <a:pt x="43" y="110"/>
                  </a:lnTo>
                  <a:lnTo>
                    <a:pt x="45" y="112"/>
                  </a:lnTo>
                  <a:lnTo>
                    <a:pt x="45" y="112"/>
                  </a:lnTo>
                  <a:lnTo>
                    <a:pt x="45" y="113"/>
                  </a:lnTo>
                  <a:lnTo>
                    <a:pt x="47" y="115"/>
                  </a:lnTo>
                  <a:lnTo>
                    <a:pt x="50" y="117"/>
                  </a:lnTo>
                  <a:lnTo>
                    <a:pt x="57" y="119"/>
                  </a:lnTo>
                  <a:lnTo>
                    <a:pt x="57" y="103"/>
                  </a:lnTo>
                  <a:lnTo>
                    <a:pt x="80" y="103"/>
                  </a:lnTo>
                  <a:lnTo>
                    <a:pt x="80" y="87"/>
                  </a:lnTo>
                  <a:lnTo>
                    <a:pt x="75" y="85"/>
                  </a:lnTo>
                  <a:lnTo>
                    <a:pt x="71" y="85"/>
                  </a:lnTo>
                  <a:lnTo>
                    <a:pt x="70" y="84"/>
                  </a:lnTo>
                  <a:lnTo>
                    <a:pt x="68" y="82"/>
                  </a:lnTo>
                  <a:lnTo>
                    <a:pt x="68" y="80"/>
                  </a:lnTo>
                  <a:lnTo>
                    <a:pt x="68" y="78"/>
                  </a:lnTo>
                  <a:lnTo>
                    <a:pt x="66" y="78"/>
                  </a:lnTo>
                  <a:lnTo>
                    <a:pt x="64" y="77"/>
                  </a:lnTo>
                  <a:lnTo>
                    <a:pt x="54" y="73"/>
                  </a:lnTo>
                  <a:lnTo>
                    <a:pt x="42" y="73"/>
                  </a:lnTo>
                  <a:lnTo>
                    <a:pt x="28" y="73"/>
                  </a:lnTo>
                  <a:lnTo>
                    <a:pt x="19" y="73"/>
                  </a:lnTo>
                  <a:lnTo>
                    <a:pt x="19" y="54"/>
                  </a:lnTo>
                  <a:lnTo>
                    <a:pt x="22" y="49"/>
                  </a:lnTo>
                  <a:lnTo>
                    <a:pt x="24" y="44"/>
                  </a:lnTo>
                  <a:lnTo>
                    <a:pt x="28" y="38"/>
                  </a:lnTo>
                  <a:lnTo>
                    <a:pt x="29" y="33"/>
                  </a:lnTo>
                  <a:lnTo>
                    <a:pt x="35" y="31"/>
                  </a:lnTo>
                  <a:lnTo>
                    <a:pt x="38" y="31"/>
                  </a:lnTo>
                  <a:lnTo>
                    <a:pt x="43" y="30"/>
                  </a:lnTo>
                  <a:lnTo>
                    <a:pt x="49" y="30"/>
                  </a:lnTo>
                  <a:lnTo>
                    <a:pt x="49" y="7"/>
                  </a:lnTo>
                  <a:lnTo>
                    <a:pt x="64" y="7"/>
                  </a:lnTo>
                  <a:lnTo>
                    <a:pt x="75" y="7"/>
                  </a:lnTo>
                  <a:lnTo>
                    <a:pt x="85" y="9"/>
                  </a:lnTo>
                  <a:lnTo>
                    <a:pt x="96" y="10"/>
                  </a:lnTo>
                  <a:lnTo>
                    <a:pt x="96"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6" name="Freeform 9"/>
            <p:cNvSpPr>
              <a:spLocks noEditPoints="1"/>
            </p:cNvSpPr>
            <p:nvPr/>
          </p:nvSpPr>
          <p:spPr bwMode="auto">
            <a:xfrm>
              <a:off x="1246188" y="661988"/>
              <a:ext cx="6805613" cy="5475288"/>
            </a:xfrm>
            <a:custGeom>
              <a:avLst/>
              <a:gdLst>
                <a:gd name="T0" fmla="*/ 3961 w 4287"/>
                <a:gd name="T1" fmla="*/ 1545 h 3449"/>
                <a:gd name="T2" fmla="*/ 3682 w 4287"/>
                <a:gd name="T3" fmla="*/ 1767 h 3449"/>
                <a:gd name="T4" fmla="*/ 3922 w 4287"/>
                <a:gd name="T5" fmla="*/ 2055 h 3449"/>
                <a:gd name="T6" fmla="*/ 4080 w 4287"/>
                <a:gd name="T7" fmla="*/ 2454 h 3449"/>
                <a:gd name="T8" fmla="*/ 4223 w 4287"/>
                <a:gd name="T9" fmla="*/ 2603 h 3449"/>
                <a:gd name="T10" fmla="*/ 4116 w 4287"/>
                <a:gd name="T11" fmla="*/ 2685 h 3449"/>
                <a:gd name="T12" fmla="*/ 3811 w 4287"/>
                <a:gd name="T13" fmla="*/ 2711 h 3449"/>
                <a:gd name="T14" fmla="*/ 3813 w 4287"/>
                <a:gd name="T15" fmla="*/ 2912 h 3449"/>
                <a:gd name="T16" fmla="*/ 3423 w 4287"/>
                <a:gd name="T17" fmla="*/ 3112 h 3449"/>
                <a:gd name="T18" fmla="*/ 3165 w 4287"/>
                <a:gd name="T19" fmla="*/ 3248 h 3449"/>
                <a:gd name="T20" fmla="*/ 2849 w 4287"/>
                <a:gd name="T21" fmla="*/ 3268 h 3449"/>
                <a:gd name="T22" fmla="*/ 2770 w 4287"/>
                <a:gd name="T23" fmla="*/ 3243 h 3449"/>
                <a:gd name="T24" fmla="*/ 2655 w 4287"/>
                <a:gd name="T25" fmla="*/ 3053 h 3449"/>
                <a:gd name="T26" fmla="*/ 2591 w 4287"/>
                <a:gd name="T27" fmla="*/ 2938 h 3449"/>
                <a:gd name="T28" fmla="*/ 2446 w 4287"/>
                <a:gd name="T29" fmla="*/ 3039 h 3449"/>
                <a:gd name="T30" fmla="*/ 2486 w 4287"/>
                <a:gd name="T31" fmla="*/ 3165 h 3449"/>
                <a:gd name="T32" fmla="*/ 2442 w 4287"/>
                <a:gd name="T33" fmla="*/ 3344 h 3449"/>
                <a:gd name="T34" fmla="*/ 2306 w 4287"/>
                <a:gd name="T35" fmla="*/ 3243 h 3449"/>
                <a:gd name="T36" fmla="*/ 2098 w 4287"/>
                <a:gd name="T37" fmla="*/ 3039 h 3449"/>
                <a:gd name="T38" fmla="*/ 1774 w 4287"/>
                <a:gd name="T39" fmla="*/ 2728 h 3449"/>
                <a:gd name="T40" fmla="*/ 1589 w 4287"/>
                <a:gd name="T41" fmla="*/ 2702 h 3449"/>
                <a:gd name="T42" fmla="*/ 1880 w 4287"/>
                <a:gd name="T43" fmla="*/ 2988 h 3449"/>
                <a:gd name="T44" fmla="*/ 1926 w 4287"/>
                <a:gd name="T45" fmla="*/ 3292 h 3449"/>
                <a:gd name="T46" fmla="*/ 1685 w 4287"/>
                <a:gd name="T47" fmla="*/ 3390 h 3449"/>
                <a:gd name="T48" fmla="*/ 1887 w 4287"/>
                <a:gd name="T49" fmla="*/ 3231 h 3449"/>
                <a:gd name="T50" fmla="*/ 1465 w 4287"/>
                <a:gd name="T51" fmla="*/ 2884 h 3449"/>
                <a:gd name="T52" fmla="*/ 1241 w 4287"/>
                <a:gd name="T53" fmla="*/ 2819 h 3449"/>
                <a:gd name="T54" fmla="*/ 927 w 4287"/>
                <a:gd name="T55" fmla="*/ 2988 h 3449"/>
                <a:gd name="T56" fmla="*/ 556 w 4287"/>
                <a:gd name="T57" fmla="*/ 3334 h 3449"/>
                <a:gd name="T58" fmla="*/ 172 w 4287"/>
                <a:gd name="T59" fmla="*/ 3327 h 3449"/>
                <a:gd name="T60" fmla="*/ 35 w 4287"/>
                <a:gd name="T61" fmla="*/ 3018 h 3449"/>
                <a:gd name="T62" fmla="*/ 268 w 4287"/>
                <a:gd name="T63" fmla="*/ 2669 h 3449"/>
                <a:gd name="T64" fmla="*/ 671 w 4287"/>
                <a:gd name="T65" fmla="*/ 2735 h 3449"/>
                <a:gd name="T66" fmla="*/ 512 w 4287"/>
                <a:gd name="T67" fmla="*/ 2302 h 3449"/>
                <a:gd name="T68" fmla="*/ 821 w 4287"/>
                <a:gd name="T69" fmla="*/ 2259 h 3449"/>
                <a:gd name="T70" fmla="*/ 1074 w 4287"/>
                <a:gd name="T71" fmla="*/ 2055 h 3449"/>
                <a:gd name="T72" fmla="*/ 1371 w 4287"/>
                <a:gd name="T73" fmla="*/ 1857 h 3449"/>
                <a:gd name="T74" fmla="*/ 1397 w 4287"/>
                <a:gd name="T75" fmla="*/ 1608 h 3449"/>
                <a:gd name="T76" fmla="*/ 1468 w 4287"/>
                <a:gd name="T77" fmla="*/ 1772 h 3449"/>
                <a:gd name="T78" fmla="*/ 1690 w 4287"/>
                <a:gd name="T79" fmla="*/ 1842 h 3449"/>
                <a:gd name="T80" fmla="*/ 2036 w 4287"/>
                <a:gd name="T81" fmla="*/ 1470 h 3449"/>
                <a:gd name="T82" fmla="*/ 2076 w 4287"/>
                <a:gd name="T83" fmla="*/ 1304 h 3449"/>
                <a:gd name="T84" fmla="*/ 2264 w 4287"/>
                <a:gd name="T85" fmla="*/ 1212 h 3449"/>
                <a:gd name="T86" fmla="*/ 2037 w 4287"/>
                <a:gd name="T87" fmla="*/ 1280 h 3449"/>
                <a:gd name="T88" fmla="*/ 1980 w 4287"/>
                <a:gd name="T89" fmla="*/ 838 h 3449"/>
                <a:gd name="T90" fmla="*/ 1863 w 4287"/>
                <a:gd name="T91" fmla="*/ 897 h 3449"/>
                <a:gd name="T92" fmla="*/ 1814 w 4287"/>
                <a:gd name="T93" fmla="*/ 1283 h 3449"/>
                <a:gd name="T94" fmla="*/ 1746 w 4287"/>
                <a:gd name="T95" fmla="*/ 1641 h 3449"/>
                <a:gd name="T96" fmla="*/ 1552 w 4287"/>
                <a:gd name="T97" fmla="*/ 1730 h 3449"/>
                <a:gd name="T98" fmla="*/ 1554 w 4287"/>
                <a:gd name="T99" fmla="*/ 1629 h 3449"/>
                <a:gd name="T100" fmla="*/ 1234 w 4287"/>
                <a:gd name="T101" fmla="*/ 1503 h 3449"/>
                <a:gd name="T102" fmla="*/ 1208 w 4287"/>
                <a:gd name="T103" fmla="*/ 1100 h 3449"/>
                <a:gd name="T104" fmla="*/ 1461 w 4287"/>
                <a:gd name="T105" fmla="*/ 875 h 3449"/>
                <a:gd name="T106" fmla="*/ 1543 w 4287"/>
                <a:gd name="T107" fmla="*/ 574 h 3449"/>
                <a:gd name="T108" fmla="*/ 1695 w 4287"/>
                <a:gd name="T109" fmla="*/ 396 h 3449"/>
                <a:gd name="T110" fmla="*/ 1884 w 4287"/>
                <a:gd name="T111" fmla="*/ 234 h 3449"/>
                <a:gd name="T112" fmla="*/ 2181 w 4287"/>
                <a:gd name="T113" fmla="*/ 316 h 3449"/>
                <a:gd name="T114" fmla="*/ 2399 w 4287"/>
                <a:gd name="T115" fmla="*/ 557 h 3449"/>
                <a:gd name="T116" fmla="*/ 2502 w 4287"/>
                <a:gd name="T117" fmla="*/ 740 h 3449"/>
                <a:gd name="T118" fmla="*/ 2516 w 4287"/>
                <a:gd name="T119" fmla="*/ 644 h 3449"/>
                <a:gd name="T120" fmla="*/ 2568 w 4287"/>
                <a:gd name="T121" fmla="*/ 325 h 3449"/>
                <a:gd name="T122" fmla="*/ 2709 w 4287"/>
                <a:gd name="T123" fmla="*/ 29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87" h="3449">
                  <a:moveTo>
                    <a:pt x="1896" y="300"/>
                  </a:moveTo>
                  <a:lnTo>
                    <a:pt x="1896" y="307"/>
                  </a:lnTo>
                  <a:lnTo>
                    <a:pt x="1896" y="311"/>
                  </a:lnTo>
                  <a:lnTo>
                    <a:pt x="1898" y="316"/>
                  </a:lnTo>
                  <a:lnTo>
                    <a:pt x="1900" y="320"/>
                  </a:lnTo>
                  <a:lnTo>
                    <a:pt x="1900" y="313"/>
                  </a:lnTo>
                  <a:lnTo>
                    <a:pt x="1898" y="307"/>
                  </a:lnTo>
                  <a:lnTo>
                    <a:pt x="1898" y="304"/>
                  </a:lnTo>
                  <a:lnTo>
                    <a:pt x="1896" y="300"/>
                  </a:lnTo>
                  <a:close/>
                  <a:moveTo>
                    <a:pt x="1900" y="285"/>
                  </a:moveTo>
                  <a:lnTo>
                    <a:pt x="1900" y="293"/>
                  </a:lnTo>
                  <a:lnTo>
                    <a:pt x="1906" y="293"/>
                  </a:lnTo>
                  <a:lnTo>
                    <a:pt x="1906" y="285"/>
                  </a:lnTo>
                  <a:lnTo>
                    <a:pt x="1900" y="285"/>
                  </a:lnTo>
                  <a:close/>
                  <a:moveTo>
                    <a:pt x="1934" y="265"/>
                  </a:moveTo>
                  <a:lnTo>
                    <a:pt x="1934" y="269"/>
                  </a:lnTo>
                  <a:lnTo>
                    <a:pt x="1934" y="272"/>
                  </a:lnTo>
                  <a:lnTo>
                    <a:pt x="1936" y="274"/>
                  </a:lnTo>
                  <a:lnTo>
                    <a:pt x="1936" y="276"/>
                  </a:lnTo>
                  <a:lnTo>
                    <a:pt x="1938" y="278"/>
                  </a:lnTo>
                  <a:lnTo>
                    <a:pt x="1938" y="274"/>
                  </a:lnTo>
                  <a:lnTo>
                    <a:pt x="1940" y="272"/>
                  </a:lnTo>
                  <a:lnTo>
                    <a:pt x="1940" y="271"/>
                  </a:lnTo>
                  <a:lnTo>
                    <a:pt x="1940" y="271"/>
                  </a:lnTo>
                  <a:lnTo>
                    <a:pt x="1940" y="269"/>
                  </a:lnTo>
                  <a:lnTo>
                    <a:pt x="1941" y="265"/>
                  </a:lnTo>
                  <a:lnTo>
                    <a:pt x="1934" y="265"/>
                  </a:lnTo>
                  <a:close/>
                  <a:moveTo>
                    <a:pt x="4287" y="0"/>
                  </a:moveTo>
                  <a:lnTo>
                    <a:pt x="4287" y="389"/>
                  </a:lnTo>
                  <a:lnTo>
                    <a:pt x="4284" y="777"/>
                  </a:lnTo>
                  <a:lnTo>
                    <a:pt x="4282" y="1163"/>
                  </a:lnTo>
                  <a:lnTo>
                    <a:pt x="4280" y="1552"/>
                  </a:lnTo>
                  <a:lnTo>
                    <a:pt x="4053" y="1555"/>
                  </a:lnTo>
                  <a:lnTo>
                    <a:pt x="4039" y="1557"/>
                  </a:lnTo>
                  <a:lnTo>
                    <a:pt x="4022" y="1559"/>
                  </a:lnTo>
                  <a:lnTo>
                    <a:pt x="4006" y="1561"/>
                  </a:lnTo>
                  <a:lnTo>
                    <a:pt x="3996" y="1561"/>
                  </a:lnTo>
                  <a:lnTo>
                    <a:pt x="3985" y="1555"/>
                  </a:lnTo>
                  <a:lnTo>
                    <a:pt x="3975" y="1548"/>
                  </a:lnTo>
                  <a:lnTo>
                    <a:pt x="3961" y="1545"/>
                  </a:lnTo>
                  <a:lnTo>
                    <a:pt x="3954" y="1555"/>
                  </a:lnTo>
                  <a:lnTo>
                    <a:pt x="3942" y="1564"/>
                  </a:lnTo>
                  <a:lnTo>
                    <a:pt x="3928" y="1569"/>
                  </a:lnTo>
                  <a:lnTo>
                    <a:pt x="3916" y="1568"/>
                  </a:lnTo>
                  <a:lnTo>
                    <a:pt x="3914" y="1564"/>
                  </a:lnTo>
                  <a:lnTo>
                    <a:pt x="3912" y="1561"/>
                  </a:lnTo>
                  <a:lnTo>
                    <a:pt x="3912" y="1557"/>
                  </a:lnTo>
                  <a:lnTo>
                    <a:pt x="3912" y="1552"/>
                  </a:lnTo>
                  <a:lnTo>
                    <a:pt x="3888" y="1555"/>
                  </a:lnTo>
                  <a:lnTo>
                    <a:pt x="3877" y="1576"/>
                  </a:lnTo>
                  <a:lnTo>
                    <a:pt x="3860" y="1599"/>
                  </a:lnTo>
                  <a:lnTo>
                    <a:pt x="3837" y="1620"/>
                  </a:lnTo>
                  <a:lnTo>
                    <a:pt x="3813" y="1639"/>
                  </a:lnTo>
                  <a:lnTo>
                    <a:pt x="3788" y="1657"/>
                  </a:lnTo>
                  <a:lnTo>
                    <a:pt x="3765" y="1667"/>
                  </a:lnTo>
                  <a:lnTo>
                    <a:pt x="3776" y="1676"/>
                  </a:lnTo>
                  <a:lnTo>
                    <a:pt x="3785" y="1685"/>
                  </a:lnTo>
                  <a:lnTo>
                    <a:pt x="3795" y="1693"/>
                  </a:lnTo>
                  <a:lnTo>
                    <a:pt x="3800" y="1705"/>
                  </a:lnTo>
                  <a:lnTo>
                    <a:pt x="3804" y="1721"/>
                  </a:lnTo>
                  <a:lnTo>
                    <a:pt x="3795" y="1725"/>
                  </a:lnTo>
                  <a:lnTo>
                    <a:pt x="3783" y="1728"/>
                  </a:lnTo>
                  <a:lnTo>
                    <a:pt x="3772" y="1730"/>
                  </a:lnTo>
                  <a:lnTo>
                    <a:pt x="3765" y="1728"/>
                  </a:lnTo>
                  <a:lnTo>
                    <a:pt x="3746" y="1714"/>
                  </a:lnTo>
                  <a:lnTo>
                    <a:pt x="3725" y="1704"/>
                  </a:lnTo>
                  <a:lnTo>
                    <a:pt x="3701" y="1695"/>
                  </a:lnTo>
                  <a:lnTo>
                    <a:pt x="3699" y="1702"/>
                  </a:lnTo>
                  <a:lnTo>
                    <a:pt x="3699" y="1714"/>
                  </a:lnTo>
                  <a:lnTo>
                    <a:pt x="3699" y="1726"/>
                  </a:lnTo>
                  <a:lnTo>
                    <a:pt x="3696" y="1737"/>
                  </a:lnTo>
                  <a:lnTo>
                    <a:pt x="3694" y="1739"/>
                  </a:lnTo>
                  <a:lnTo>
                    <a:pt x="3690" y="1740"/>
                  </a:lnTo>
                  <a:lnTo>
                    <a:pt x="3687" y="1744"/>
                  </a:lnTo>
                  <a:lnTo>
                    <a:pt x="3683" y="1746"/>
                  </a:lnTo>
                  <a:lnTo>
                    <a:pt x="3680" y="1747"/>
                  </a:lnTo>
                  <a:lnTo>
                    <a:pt x="3676" y="1753"/>
                  </a:lnTo>
                  <a:lnTo>
                    <a:pt x="3680" y="1756"/>
                  </a:lnTo>
                  <a:lnTo>
                    <a:pt x="3680" y="1761"/>
                  </a:lnTo>
                  <a:lnTo>
                    <a:pt x="3682" y="1767"/>
                  </a:lnTo>
                  <a:lnTo>
                    <a:pt x="3683" y="1774"/>
                  </a:lnTo>
                  <a:lnTo>
                    <a:pt x="3685" y="1779"/>
                  </a:lnTo>
                  <a:lnTo>
                    <a:pt x="3690" y="1786"/>
                  </a:lnTo>
                  <a:lnTo>
                    <a:pt x="3696" y="1789"/>
                  </a:lnTo>
                  <a:lnTo>
                    <a:pt x="3701" y="1793"/>
                  </a:lnTo>
                  <a:lnTo>
                    <a:pt x="3704" y="1796"/>
                  </a:lnTo>
                  <a:lnTo>
                    <a:pt x="3706" y="1805"/>
                  </a:lnTo>
                  <a:lnTo>
                    <a:pt x="3708" y="1821"/>
                  </a:lnTo>
                  <a:lnTo>
                    <a:pt x="3699" y="1831"/>
                  </a:lnTo>
                  <a:lnTo>
                    <a:pt x="3696" y="1847"/>
                  </a:lnTo>
                  <a:lnTo>
                    <a:pt x="3696" y="1866"/>
                  </a:lnTo>
                  <a:lnTo>
                    <a:pt x="3713" y="1868"/>
                  </a:lnTo>
                  <a:lnTo>
                    <a:pt x="3725" y="1871"/>
                  </a:lnTo>
                  <a:lnTo>
                    <a:pt x="3739" y="1875"/>
                  </a:lnTo>
                  <a:lnTo>
                    <a:pt x="3739" y="1890"/>
                  </a:lnTo>
                  <a:lnTo>
                    <a:pt x="3746" y="1896"/>
                  </a:lnTo>
                  <a:lnTo>
                    <a:pt x="3753" y="1901"/>
                  </a:lnTo>
                  <a:lnTo>
                    <a:pt x="3762" y="1906"/>
                  </a:lnTo>
                  <a:lnTo>
                    <a:pt x="3772" y="1910"/>
                  </a:lnTo>
                  <a:lnTo>
                    <a:pt x="3781" y="1901"/>
                  </a:lnTo>
                  <a:lnTo>
                    <a:pt x="3792" y="1897"/>
                  </a:lnTo>
                  <a:lnTo>
                    <a:pt x="3807" y="1897"/>
                  </a:lnTo>
                  <a:lnTo>
                    <a:pt x="3825" y="1910"/>
                  </a:lnTo>
                  <a:lnTo>
                    <a:pt x="3844" y="1920"/>
                  </a:lnTo>
                  <a:lnTo>
                    <a:pt x="3863" y="1932"/>
                  </a:lnTo>
                  <a:lnTo>
                    <a:pt x="3881" y="1945"/>
                  </a:lnTo>
                  <a:lnTo>
                    <a:pt x="3895" y="1959"/>
                  </a:lnTo>
                  <a:lnTo>
                    <a:pt x="3903" y="1978"/>
                  </a:lnTo>
                  <a:lnTo>
                    <a:pt x="3902" y="1980"/>
                  </a:lnTo>
                  <a:lnTo>
                    <a:pt x="3900" y="1981"/>
                  </a:lnTo>
                  <a:lnTo>
                    <a:pt x="3898" y="1983"/>
                  </a:lnTo>
                  <a:lnTo>
                    <a:pt x="3898" y="1985"/>
                  </a:lnTo>
                  <a:lnTo>
                    <a:pt x="3898" y="1986"/>
                  </a:lnTo>
                  <a:lnTo>
                    <a:pt x="3896" y="1990"/>
                  </a:lnTo>
                  <a:lnTo>
                    <a:pt x="3910" y="1993"/>
                  </a:lnTo>
                  <a:lnTo>
                    <a:pt x="3921" y="1999"/>
                  </a:lnTo>
                  <a:lnTo>
                    <a:pt x="3926" y="2006"/>
                  </a:lnTo>
                  <a:lnTo>
                    <a:pt x="3929" y="2018"/>
                  </a:lnTo>
                  <a:lnTo>
                    <a:pt x="3931" y="2035"/>
                  </a:lnTo>
                  <a:lnTo>
                    <a:pt x="3922" y="2055"/>
                  </a:lnTo>
                  <a:lnTo>
                    <a:pt x="3919" y="2076"/>
                  </a:lnTo>
                  <a:lnTo>
                    <a:pt x="3916" y="2096"/>
                  </a:lnTo>
                  <a:lnTo>
                    <a:pt x="3914" y="2119"/>
                  </a:lnTo>
                  <a:lnTo>
                    <a:pt x="3907" y="2140"/>
                  </a:lnTo>
                  <a:lnTo>
                    <a:pt x="3902" y="2152"/>
                  </a:lnTo>
                  <a:lnTo>
                    <a:pt x="3893" y="2168"/>
                  </a:lnTo>
                  <a:lnTo>
                    <a:pt x="3884" y="2187"/>
                  </a:lnTo>
                  <a:lnTo>
                    <a:pt x="3877" y="2205"/>
                  </a:lnTo>
                  <a:lnTo>
                    <a:pt x="3872" y="2226"/>
                  </a:lnTo>
                  <a:lnTo>
                    <a:pt x="3874" y="2245"/>
                  </a:lnTo>
                  <a:lnTo>
                    <a:pt x="3881" y="2262"/>
                  </a:lnTo>
                  <a:lnTo>
                    <a:pt x="3891" y="2278"/>
                  </a:lnTo>
                  <a:lnTo>
                    <a:pt x="3903" y="2287"/>
                  </a:lnTo>
                  <a:lnTo>
                    <a:pt x="3917" y="2295"/>
                  </a:lnTo>
                  <a:lnTo>
                    <a:pt x="3931" y="2301"/>
                  </a:lnTo>
                  <a:lnTo>
                    <a:pt x="3943" y="2308"/>
                  </a:lnTo>
                  <a:lnTo>
                    <a:pt x="3950" y="2316"/>
                  </a:lnTo>
                  <a:lnTo>
                    <a:pt x="3950" y="2318"/>
                  </a:lnTo>
                  <a:lnTo>
                    <a:pt x="3952" y="2320"/>
                  </a:lnTo>
                  <a:lnTo>
                    <a:pt x="3952" y="2322"/>
                  </a:lnTo>
                  <a:lnTo>
                    <a:pt x="3952" y="2323"/>
                  </a:lnTo>
                  <a:lnTo>
                    <a:pt x="3954" y="2327"/>
                  </a:lnTo>
                  <a:lnTo>
                    <a:pt x="3942" y="2332"/>
                  </a:lnTo>
                  <a:lnTo>
                    <a:pt x="3947" y="2348"/>
                  </a:lnTo>
                  <a:lnTo>
                    <a:pt x="3954" y="2364"/>
                  </a:lnTo>
                  <a:lnTo>
                    <a:pt x="3961" y="2379"/>
                  </a:lnTo>
                  <a:lnTo>
                    <a:pt x="3973" y="2390"/>
                  </a:lnTo>
                  <a:lnTo>
                    <a:pt x="3975" y="2390"/>
                  </a:lnTo>
                  <a:lnTo>
                    <a:pt x="3977" y="2391"/>
                  </a:lnTo>
                  <a:lnTo>
                    <a:pt x="3978" y="2391"/>
                  </a:lnTo>
                  <a:lnTo>
                    <a:pt x="3980" y="2391"/>
                  </a:lnTo>
                  <a:lnTo>
                    <a:pt x="3984" y="2393"/>
                  </a:lnTo>
                  <a:lnTo>
                    <a:pt x="3984" y="2404"/>
                  </a:lnTo>
                  <a:lnTo>
                    <a:pt x="4003" y="2409"/>
                  </a:lnTo>
                  <a:lnTo>
                    <a:pt x="4012" y="2425"/>
                  </a:lnTo>
                  <a:lnTo>
                    <a:pt x="4018" y="2437"/>
                  </a:lnTo>
                  <a:lnTo>
                    <a:pt x="4027" y="2446"/>
                  </a:lnTo>
                  <a:lnTo>
                    <a:pt x="4039" y="2451"/>
                  </a:lnTo>
                  <a:lnTo>
                    <a:pt x="4057" y="2454"/>
                  </a:lnTo>
                  <a:lnTo>
                    <a:pt x="4080" y="2454"/>
                  </a:lnTo>
                  <a:lnTo>
                    <a:pt x="4081" y="2447"/>
                  </a:lnTo>
                  <a:lnTo>
                    <a:pt x="4083" y="2442"/>
                  </a:lnTo>
                  <a:lnTo>
                    <a:pt x="4085" y="2437"/>
                  </a:lnTo>
                  <a:lnTo>
                    <a:pt x="4087" y="2433"/>
                  </a:lnTo>
                  <a:lnTo>
                    <a:pt x="4090" y="2430"/>
                  </a:lnTo>
                  <a:lnTo>
                    <a:pt x="4095" y="2428"/>
                  </a:lnTo>
                  <a:lnTo>
                    <a:pt x="4104" y="2428"/>
                  </a:lnTo>
                  <a:lnTo>
                    <a:pt x="4120" y="2444"/>
                  </a:lnTo>
                  <a:lnTo>
                    <a:pt x="4139" y="2460"/>
                  </a:lnTo>
                  <a:lnTo>
                    <a:pt x="4162" y="2470"/>
                  </a:lnTo>
                  <a:lnTo>
                    <a:pt x="4162" y="2489"/>
                  </a:lnTo>
                  <a:lnTo>
                    <a:pt x="4167" y="2493"/>
                  </a:lnTo>
                  <a:lnTo>
                    <a:pt x="4172" y="2498"/>
                  </a:lnTo>
                  <a:lnTo>
                    <a:pt x="4176" y="2501"/>
                  </a:lnTo>
                  <a:lnTo>
                    <a:pt x="4181" y="2505"/>
                  </a:lnTo>
                  <a:lnTo>
                    <a:pt x="4188" y="2508"/>
                  </a:lnTo>
                  <a:lnTo>
                    <a:pt x="4191" y="2510"/>
                  </a:lnTo>
                  <a:lnTo>
                    <a:pt x="4195" y="2512"/>
                  </a:lnTo>
                  <a:lnTo>
                    <a:pt x="4200" y="2512"/>
                  </a:lnTo>
                  <a:lnTo>
                    <a:pt x="4207" y="2512"/>
                  </a:lnTo>
                  <a:lnTo>
                    <a:pt x="4207" y="2528"/>
                  </a:lnTo>
                  <a:lnTo>
                    <a:pt x="4223" y="2531"/>
                  </a:lnTo>
                  <a:lnTo>
                    <a:pt x="4242" y="2531"/>
                  </a:lnTo>
                  <a:lnTo>
                    <a:pt x="4245" y="2529"/>
                  </a:lnTo>
                  <a:lnTo>
                    <a:pt x="4251" y="2528"/>
                  </a:lnTo>
                  <a:lnTo>
                    <a:pt x="4258" y="2528"/>
                  </a:lnTo>
                  <a:lnTo>
                    <a:pt x="4265" y="2528"/>
                  </a:lnTo>
                  <a:lnTo>
                    <a:pt x="4268" y="2531"/>
                  </a:lnTo>
                  <a:lnTo>
                    <a:pt x="4272" y="2535"/>
                  </a:lnTo>
                  <a:lnTo>
                    <a:pt x="4273" y="2536"/>
                  </a:lnTo>
                  <a:lnTo>
                    <a:pt x="4275" y="2540"/>
                  </a:lnTo>
                  <a:lnTo>
                    <a:pt x="4277" y="2542"/>
                  </a:lnTo>
                  <a:lnTo>
                    <a:pt x="4279" y="2547"/>
                  </a:lnTo>
                  <a:lnTo>
                    <a:pt x="4280" y="2554"/>
                  </a:lnTo>
                  <a:lnTo>
                    <a:pt x="4261" y="2554"/>
                  </a:lnTo>
                  <a:lnTo>
                    <a:pt x="4252" y="2564"/>
                  </a:lnTo>
                  <a:lnTo>
                    <a:pt x="4244" y="2571"/>
                  </a:lnTo>
                  <a:lnTo>
                    <a:pt x="4233" y="2578"/>
                  </a:lnTo>
                  <a:lnTo>
                    <a:pt x="4226" y="2589"/>
                  </a:lnTo>
                  <a:lnTo>
                    <a:pt x="4223" y="2603"/>
                  </a:lnTo>
                  <a:lnTo>
                    <a:pt x="4224" y="2617"/>
                  </a:lnTo>
                  <a:lnTo>
                    <a:pt x="4230" y="2632"/>
                  </a:lnTo>
                  <a:lnTo>
                    <a:pt x="4230" y="2646"/>
                  </a:lnTo>
                  <a:lnTo>
                    <a:pt x="4230" y="2662"/>
                  </a:lnTo>
                  <a:lnTo>
                    <a:pt x="4230" y="2685"/>
                  </a:lnTo>
                  <a:lnTo>
                    <a:pt x="4230" y="2713"/>
                  </a:lnTo>
                  <a:lnTo>
                    <a:pt x="4226" y="2713"/>
                  </a:lnTo>
                  <a:lnTo>
                    <a:pt x="4226" y="2716"/>
                  </a:lnTo>
                  <a:lnTo>
                    <a:pt x="4207" y="2713"/>
                  </a:lnTo>
                  <a:lnTo>
                    <a:pt x="4209" y="2735"/>
                  </a:lnTo>
                  <a:lnTo>
                    <a:pt x="4210" y="2756"/>
                  </a:lnTo>
                  <a:lnTo>
                    <a:pt x="4214" y="2775"/>
                  </a:lnTo>
                  <a:lnTo>
                    <a:pt x="4214" y="2796"/>
                  </a:lnTo>
                  <a:lnTo>
                    <a:pt x="4197" y="2795"/>
                  </a:lnTo>
                  <a:lnTo>
                    <a:pt x="4183" y="2791"/>
                  </a:lnTo>
                  <a:lnTo>
                    <a:pt x="4170" y="2784"/>
                  </a:lnTo>
                  <a:lnTo>
                    <a:pt x="4158" y="2779"/>
                  </a:lnTo>
                  <a:lnTo>
                    <a:pt x="4144" y="2774"/>
                  </a:lnTo>
                  <a:lnTo>
                    <a:pt x="4127" y="2770"/>
                  </a:lnTo>
                  <a:lnTo>
                    <a:pt x="4128" y="2756"/>
                  </a:lnTo>
                  <a:lnTo>
                    <a:pt x="4132" y="2746"/>
                  </a:lnTo>
                  <a:lnTo>
                    <a:pt x="4135" y="2739"/>
                  </a:lnTo>
                  <a:lnTo>
                    <a:pt x="4137" y="2730"/>
                  </a:lnTo>
                  <a:lnTo>
                    <a:pt x="4137" y="2730"/>
                  </a:lnTo>
                  <a:lnTo>
                    <a:pt x="4135" y="2728"/>
                  </a:lnTo>
                  <a:lnTo>
                    <a:pt x="4134" y="2727"/>
                  </a:lnTo>
                  <a:lnTo>
                    <a:pt x="4132" y="2725"/>
                  </a:lnTo>
                  <a:lnTo>
                    <a:pt x="4128" y="2721"/>
                  </a:lnTo>
                  <a:lnTo>
                    <a:pt x="4127" y="2720"/>
                  </a:lnTo>
                  <a:lnTo>
                    <a:pt x="4127" y="2720"/>
                  </a:lnTo>
                  <a:lnTo>
                    <a:pt x="4125" y="2714"/>
                  </a:lnTo>
                  <a:lnTo>
                    <a:pt x="4125" y="2709"/>
                  </a:lnTo>
                  <a:lnTo>
                    <a:pt x="4125" y="2706"/>
                  </a:lnTo>
                  <a:lnTo>
                    <a:pt x="4127" y="2702"/>
                  </a:lnTo>
                  <a:lnTo>
                    <a:pt x="4127" y="2699"/>
                  </a:lnTo>
                  <a:lnTo>
                    <a:pt x="4128" y="2695"/>
                  </a:lnTo>
                  <a:lnTo>
                    <a:pt x="4127" y="2693"/>
                  </a:lnTo>
                  <a:lnTo>
                    <a:pt x="4123" y="2690"/>
                  </a:lnTo>
                  <a:lnTo>
                    <a:pt x="4120" y="2688"/>
                  </a:lnTo>
                  <a:lnTo>
                    <a:pt x="4116" y="2685"/>
                  </a:lnTo>
                  <a:lnTo>
                    <a:pt x="4111" y="2683"/>
                  </a:lnTo>
                  <a:lnTo>
                    <a:pt x="4108" y="2681"/>
                  </a:lnTo>
                  <a:lnTo>
                    <a:pt x="4106" y="2681"/>
                  </a:lnTo>
                  <a:lnTo>
                    <a:pt x="4104" y="2681"/>
                  </a:lnTo>
                  <a:lnTo>
                    <a:pt x="4099" y="2685"/>
                  </a:lnTo>
                  <a:lnTo>
                    <a:pt x="4090" y="2692"/>
                  </a:lnTo>
                  <a:lnTo>
                    <a:pt x="4080" y="2699"/>
                  </a:lnTo>
                  <a:lnTo>
                    <a:pt x="4069" y="2706"/>
                  </a:lnTo>
                  <a:lnTo>
                    <a:pt x="4060" y="2713"/>
                  </a:lnTo>
                  <a:lnTo>
                    <a:pt x="4057" y="2716"/>
                  </a:lnTo>
                  <a:lnTo>
                    <a:pt x="4057" y="2735"/>
                  </a:lnTo>
                  <a:lnTo>
                    <a:pt x="4052" y="2742"/>
                  </a:lnTo>
                  <a:lnTo>
                    <a:pt x="4043" y="2753"/>
                  </a:lnTo>
                  <a:lnTo>
                    <a:pt x="4031" y="2765"/>
                  </a:lnTo>
                  <a:lnTo>
                    <a:pt x="4018" y="2777"/>
                  </a:lnTo>
                  <a:lnTo>
                    <a:pt x="4006" y="2784"/>
                  </a:lnTo>
                  <a:lnTo>
                    <a:pt x="3996" y="2788"/>
                  </a:lnTo>
                  <a:lnTo>
                    <a:pt x="3984" y="2798"/>
                  </a:lnTo>
                  <a:lnTo>
                    <a:pt x="3966" y="2803"/>
                  </a:lnTo>
                  <a:lnTo>
                    <a:pt x="3945" y="2805"/>
                  </a:lnTo>
                  <a:lnTo>
                    <a:pt x="3922" y="2805"/>
                  </a:lnTo>
                  <a:lnTo>
                    <a:pt x="3900" y="2803"/>
                  </a:lnTo>
                  <a:lnTo>
                    <a:pt x="3898" y="2802"/>
                  </a:lnTo>
                  <a:lnTo>
                    <a:pt x="3898" y="2796"/>
                  </a:lnTo>
                  <a:lnTo>
                    <a:pt x="3896" y="2791"/>
                  </a:lnTo>
                  <a:lnTo>
                    <a:pt x="3895" y="2788"/>
                  </a:lnTo>
                  <a:lnTo>
                    <a:pt x="3893" y="2784"/>
                  </a:lnTo>
                  <a:lnTo>
                    <a:pt x="3874" y="2784"/>
                  </a:lnTo>
                  <a:lnTo>
                    <a:pt x="3861" y="2765"/>
                  </a:lnTo>
                  <a:lnTo>
                    <a:pt x="3856" y="2763"/>
                  </a:lnTo>
                  <a:lnTo>
                    <a:pt x="3851" y="2761"/>
                  </a:lnTo>
                  <a:lnTo>
                    <a:pt x="3846" y="2760"/>
                  </a:lnTo>
                  <a:lnTo>
                    <a:pt x="3842" y="2758"/>
                  </a:lnTo>
                  <a:lnTo>
                    <a:pt x="3839" y="2754"/>
                  </a:lnTo>
                  <a:lnTo>
                    <a:pt x="3833" y="2742"/>
                  </a:lnTo>
                  <a:lnTo>
                    <a:pt x="3832" y="2730"/>
                  </a:lnTo>
                  <a:lnTo>
                    <a:pt x="3830" y="2723"/>
                  </a:lnTo>
                  <a:lnTo>
                    <a:pt x="3823" y="2716"/>
                  </a:lnTo>
                  <a:lnTo>
                    <a:pt x="3816" y="2707"/>
                  </a:lnTo>
                  <a:lnTo>
                    <a:pt x="3811" y="2711"/>
                  </a:lnTo>
                  <a:lnTo>
                    <a:pt x="3809" y="2713"/>
                  </a:lnTo>
                  <a:lnTo>
                    <a:pt x="3806" y="2713"/>
                  </a:lnTo>
                  <a:lnTo>
                    <a:pt x="3802" y="2716"/>
                  </a:lnTo>
                  <a:lnTo>
                    <a:pt x="3800" y="2720"/>
                  </a:lnTo>
                  <a:lnTo>
                    <a:pt x="3821" y="2741"/>
                  </a:lnTo>
                  <a:lnTo>
                    <a:pt x="3839" y="2765"/>
                  </a:lnTo>
                  <a:lnTo>
                    <a:pt x="3854" y="2793"/>
                  </a:lnTo>
                  <a:lnTo>
                    <a:pt x="3865" y="2793"/>
                  </a:lnTo>
                  <a:lnTo>
                    <a:pt x="3865" y="2835"/>
                  </a:lnTo>
                  <a:lnTo>
                    <a:pt x="3879" y="2835"/>
                  </a:lnTo>
                  <a:lnTo>
                    <a:pt x="3889" y="2840"/>
                  </a:lnTo>
                  <a:lnTo>
                    <a:pt x="3898" y="2849"/>
                  </a:lnTo>
                  <a:lnTo>
                    <a:pt x="3907" y="2857"/>
                  </a:lnTo>
                  <a:lnTo>
                    <a:pt x="3917" y="2864"/>
                  </a:lnTo>
                  <a:lnTo>
                    <a:pt x="3931" y="2870"/>
                  </a:lnTo>
                  <a:lnTo>
                    <a:pt x="3931" y="2884"/>
                  </a:lnTo>
                  <a:lnTo>
                    <a:pt x="3919" y="2884"/>
                  </a:lnTo>
                  <a:lnTo>
                    <a:pt x="3917" y="2891"/>
                  </a:lnTo>
                  <a:lnTo>
                    <a:pt x="3916" y="2896"/>
                  </a:lnTo>
                  <a:lnTo>
                    <a:pt x="3914" y="2899"/>
                  </a:lnTo>
                  <a:lnTo>
                    <a:pt x="3910" y="2903"/>
                  </a:lnTo>
                  <a:lnTo>
                    <a:pt x="3907" y="2906"/>
                  </a:lnTo>
                  <a:lnTo>
                    <a:pt x="3900" y="2908"/>
                  </a:lnTo>
                  <a:lnTo>
                    <a:pt x="3898" y="2903"/>
                  </a:lnTo>
                  <a:lnTo>
                    <a:pt x="3896" y="2901"/>
                  </a:lnTo>
                  <a:lnTo>
                    <a:pt x="3895" y="2898"/>
                  </a:lnTo>
                  <a:lnTo>
                    <a:pt x="3893" y="2894"/>
                  </a:lnTo>
                  <a:lnTo>
                    <a:pt x="3893" y="2889"/>
                  </a:lnTo>
                  <a:lnTo>
                    <a:pt x="3886" y="2889"/>
                  </a:lnTo>
                  <a:lnTo>
                    <a:pt x="3881" y="2891"/>
                  </a:lnTo>
                  <a:lnTo>
                    <a:pt x="3879" y="2892"/>
                  </a:lnTo>
                  <a:lnTo>
                    <a:pt x="3877" y="2894"/>
                  </a:lnTo>
                  <a:lnTo>
                    <a:pt x="3875" y="2896"/>
                  </a:lnTo>
                  <a:lnTo>
                    <a:pt x="3874" y="2898"/>
                  </a:lnTo>
                  <a:lnTo>
                    <a:pt x="3872" y="2901"/>
                  </a:lnTo>
                  <a:lnTo>
                    <a:pt x="3868" y="2905"/>
                  </a:lnTo>
                  <a:lnTo>
                    <a:pt x="3858" y="2908"/>
                  </a:lnTo>
                  <a:lnTo>
                    <a:pt x="3844" y="2910"/>
                  </a:lnTo>
                  <a:lnTo>
                    <a:pt x="3828" y="2910"/>
                  </a:lnTo>
                  <a:lnTo>
                    <a:pt x="3813" y="2912"/>
                  </a:lnTo>
                  <a:lnTo>
                    <a:pt x="3800" y="2915"/>
                  </a:lnTo>
                  <a:lnTo>
                    <a:pt x="3792" y="2922"/>
                  </a:lnTo>
                  <a:lnTo>
                    <a:pt x="3786" y="2933"/>
                  </a:lnTo>
                  <a:lnTo>
                    <a:pt x="3779" y="2941"/>
                  </a:lnTo>
                  <a:lnTo>
                    <a:pt x="3772" y="2950"/>
                  </a:lnTo>
                  <a:lnTo>
                    <a:pt x="3765" y="2950"/>
                  </a:lnTo>
                  <a:lnTo>
                    <a:pt x="3764" y="2946"/>
                  </a:lnTo>
                  <a:lnTo>
                    <a:pt x="3764" y="2943"/>
                  </a:lnTo>
                  <a:lnTo>
                    <a:pt x="3762" y="2941"/>
                  </a:lnTo>
                  <a:lnTo>
                    <a:pt x="3762" y="2941"/>
                  </a:lnTo>
                  <a:lnTo>
                    <a:pt x="3760" y="2941"/>
                  </a:lnTo>
                  <a:lnTo>
                    <a:pt x="3758" y="2940"/>
                  </a:lnTo>
                  <a:lnTo>
                    <a:pt x="3753" y="2938"/>
                  </a:lnTo>
                  <a:lnTo>
                    <a:pt x="3741" y="2957"/>
                  </a:lnTo>
                  <a:lnTo>
                    <a:pt x="3727" y="2966"/>
                  </a:lnTo>
                  <a:lnTo>
                    <a:pt x="3711" y="2973"/>
                  </a:lnTo>
                  <a:lnTo>
                    <a:pt x="3692" y="2978"/>
                  </a:lnTo>
                  <a:lnTo>
                    <a:pt x="3669" y="2985"/>
                  </a:lnTo>
                  <a:lnTo>
                    <a:pt x="3661" y="2990"/>
                  </a:lnTo>
                  <a:lnTo>
                    <a:pt x="3655" y="2995"/>
                  </a:lnTo>
                  <a:lnTo>
                    <a:pt x="3648" y="3002"/>
                  </a:lnTo>
                  <a:lnTo>
                    <a:pt x="3640" y="3008"/>
                  </a:lnTo>
                  <a:lnTo>
                    <a:pt x="3628" y="3011"/>
                  </a:lnTo>
                  <a:lnTo>
                    <a:pt x="3628" y="3027"/>
                  </a:lnTo>
                  <a:lnTo>
                    <a:pt x="3622" y="3030"/>
                  </a:lnTo>
                  <a:lnTo>
                    <a:pt x="3619" y="3036"/>
                  </a:lnTo>
                  <a:lnTo>
                    <a:pt x="3615" y="3041"/>
                  </a:lnTo>
                  <a:lnTo>
                    <a:pt x="3612" y="3046"/>
                  </a:lnTo>
                  <a:lnTo>
                    <a:pt x="3608" y="3049"/>
                  </a:lnTo>
                  <a:lnTo>
                    <a:pt x="3589" y="3060"/>
                  </a:lnTo>
                  <a:lnTo>
                    <a:pt x="3568" y="3065"/>
                  </a:lnTo>
                  <a:lnTo>
                    <a:pt x="3545" y="3067"/>
                  </a:lnTo>
                  <a:lnTo>
                    <a:pt x="3521" y="3065"/>
                  </a:lnTo>
                  <a:lnTo>
                    <a:pt x="3497" y="3065"/>
                  </a:lnTo>
                  <a:lnTo>
                    <a:pt x="3488" y="3079"/>
                  </a:lnTo>
                  <a:lnTo>
                    <a:pt x="3476" y="3091"/>
                  </a:lnTo>
                  <a:lnTo>
                    <a:pt x="3462" y="3104"/>
                  </a:lnTo>
                  <a:lnTo>
                    <a:pt x="3451" y="3116"/>
                  </a:lnTo>
                  <a:lnTo>
                    <a:pt x="3434" y="3114"/>
                  </a:lnTo>
                  <a:lnTo>
                    <a:pt x="3423" y="3112"/>
                  </a:lnTo>
                  <a:lnTo>
                    <a:pt x="3413" y="3112"/>
                  </a:lnTo>
                  <a:lnTo>
                    <a:pt x="3401" y="3111"/>
                  </a:lnTo>
                  <a:lnTo>
                    <a:pt x="3402" y="3121"/>
                  </a:lnTo>
                  <a:lnTo>
                    <a:pt x="3406" y="3133"/>
                  </a:lnTo>
                  <a:lnTo>
                    <a:pt x="3411" y="3147"/>
                  </a:lnTo>
                  <a:lnTo>
                    <a:pt x="3415" y="3158"/>
                  </a:lnTo>
                  <a:lnTo>
                    <a:pt x="3416" y="3161"/>
                  </a:lnTo>
                  <a:lnTo>
                    <a:pt x="3404" y="3165"/>
                  </a:lnTo>
                  <a:lnTo>
                    <a:pt x="3397" y="3207"/>
                  </a:lnTo>
                  <a:lnTo>
                    <a:pt x="3378" y="3207"/>
                  </a:lnTo>
                  <a:lnTo>
                    <a:pt x="3378" y="3196"/>
                  </a:lnTo>
                  <a:lnTo>
                    <a:pt x="3366" y="3191"/>
                  </a:lnTo>
                  <a:lnTo>
                    <a:pt x="3360" y="3180"/>
                  </a:lnTo>
                  <a:lnTo>
                    <a:pt x="3359" y="3165"/>
                  </a:lnTo>
                  <a:lnTo>
                    <a:pt x="3366" y="3154"/>
                  </a:lnTo>
                  <a:lnTo>
                    <a:pt x="3371" y="3144"/>
                  </a:lnTo>
                  <a:lnTo>
                    <a:pt x="3374" y="3126"/>
                  </a:lnTo>
                  <a:lnTo>
                    <a:pt x="3369" y="3125"/>
                  </a:lnTo>
                  <a:lnTo>
                    <a:pt x="3367" y="3123"/>
                  </a:lnTo>
                  <a:lnTo>
                    <a:pt x="3364" y="3121"/>
                  </a:lnTo>
                  <a:lnTo>
                    <a:pt x="3360" y="3119"/>
                  </a:lnTo>
                  <a:lnTo>
                    <a:pt x="3355" y="3119"/>
                  </a:lnTo>
                  <a:lnTo>
                    <a:pt x="3352" y="3119"/>
                  </a:lnTo>
                  <a:lnTo>
                    <a:pt x="3352" y="3121"/>
                  </a:lnTo>
                  <a:lnTo>
                    <a:pt x="3350" y="3121"/>
                  </a:lnTo>
                  <a:lnTo>
                    <a:pt x="3346" y="3121"/>
                  </a:lnTo>
                  <a:lnTo>
                    <a:pt x="3343" y="3123"/>
                  </a:lnTo>
                  <a:lnTo>
                    <a:pt x="3334" y="3142"/>
                  </a:lnTo>
                  <a:lnTo>
                    <a:pt x="3324" y="3161"/>
                  </a:lnTo>
                  <a:lnTo>
                    <a:pt x="3313" y="3158"/>
                  </a:lnTo>
                  <a:lnTo>
                    <a:pt x="3299" y="3154"/>
                  </a:lnTo>
                  <a:lnTo>
                    <a:pt x="3284" y="3152"/>
                  </a:lnTo>
                  <a:lnTo>
                    <a:pt x="3270" y="3152"/>
                  </a:lnTo>
                  <a:lnTo>
                    <a:pt x="3259" y="3158"/>
                  </a:lnTo>
                  <a:lnTo>
                    <a:pt x="3245" y="3175"/>
                  </a:lnTo>
                  <a:lnTo>
                    <a:pt x="3231" y="3194"/>
                  </a:lnTo>
                  <a:lnTo>
                    <a:pt x="3217" y="3212"/>
                  </a:lnTo>
                  <a:lnTo>
                    <a:pt x="3202" y="3228"/>
                  </a:lnTo>
                  <a:lnTo>
                    <a:pt x="3184" y="3240"/>
                  </a:lnTo>
                  <a:lnTo>
                    <a:pt x="3165" y="3248"/>
                  </a:lnTo>
                  <a:lnTo>
                    <a:pt x="3144" y="3252"/>
                  </a:lnTo>
                  <a:lnTo>
                    <a:pt x="3118" y="3248"/>
                  </a:lnTo>
                  <a:lnTo>
                    <a:pt x="3090" y="3238"/>
                  </a:lnTo>
                  <a:lnTo>
                    <a:pt x="3090" y="3226"/>
                  </a:lnTo>
                  <a:lnTo>
                    <a:pt x="3071" y="3224"/>
                  </a:lnTo>
                  <a:lnTo>
                    <a:pt x="3055" y="3219"/>
                  </a:lnTo>
                  <a:lnTo>
                    <a:pt x="3041" y="3215"/>
                  </a:lnTo>
                  <a:lnTo>
                    <a:pt x="3029" y="3210"/>
                  </a:lnTo>
                  <a:lnTo>
                    <a:pt x="3017" y="3212"/>
                  </a:lnTo>
                  <a:lnTo>
                    <a:pt x="3003" y="3217"/>
                  </a:lnTo>
                  <a:lnTo>
                    <a:pt x="2985" y="3219"/>
                  </a:lnTo>
                  <a:lnTo>
                    <a:pt x="2983" y="3233"/>
                  </a:lnTo>
                  <a:lnTo>
                    <a:pt x="2983" y="3250"/>
                  </a:lnTo>
                  <a:lnTo>
                    <a:pt x="2982" y="3268"/>
                  </a:lnTo>
                  <a:lnTo>
                    <a:pt x="2978" y="3280"/>
                  </a:lnTo>
                  <a:lnTo>
                    <a:pt x="2975" y="3282"/>
                  </a:lnTo>
                  <a:lnTo>
                    <a:pt x="2971" y="3283"/>
                  </a:lnTo>
                  <a:lnTo>
                    <a:pt x="2966" y="3283"/>
                  </a:lnTo>
                  <a:lnTo>
                    <a:pt x="2959" y="3283"/>
                  </a:lnTo>
                  <a:lnTo>
                    <a:pt x="2956" y="3285"/>
                  </a:lnTo>
                  <a:lnTo>
                    <a:pt x="2954" y="3287"/>
                  </a:lnTo>
                  <a:lnTo>
                    <a:pt x="2949" y="3287"/>
                  </a:lnTo>
                  <a:lnTo>
                    <a:pt x="2943" y="3289"/>
                  </a:lnTo>
                  <a:lnTo>
                    <a:pt x="2943" y="3292"/>
                  </a:lnTo>
                  <a:lnTo>
                    <a:pt x="2942" y="3294"/>
                  </a:lnTo>
                  <a:lnTo>
                    <a:pt x="2942" y="3296"/>
                  </a:lnTo>
                  <a:lnTo>
                    <a:pt x="2942" y="3296"/>
                  </a:lnTo>
                  <a:lnTo>
                    <a:pt x="2942" y="3297"/>
                  </a:lnTo>
                  <a:lnTo>
                    <a:pt x="2940" y="3297"/>
                  </a:lnTo>
                  <a:lnTo>
                    <a:pt x="2936" y="3299"/>
                  </a:lnTo>
                  <a:lnTo>
                    <a:pt x="2928" y="3297"/>
                  </a:lnTo>
                  <a:lnTo>
                    <a:pt x="2914" y="3299"/>
                  </a:lnTo>
                  <a:lnTo>
                    <a:pt x="2898" y="3299"/>
                  </a:lnTo>
                  <a:lnTo>
                    <a:pt x="2893" y="3289"/>
                  </a:lnTo>
                  <a:lnTo>
                    <a:pt x="2886" y="3278"/>
                  </a:lnTo>
                  <a:lnTo>
                    <a:pt x="2879" y="3269"/>
                  </a:lnTo>
                  <a:lnTo>
                    <a:pt x="2870" y="3264"/>
                  </a:lnTo>
                  <a:lnTo>
                    <a:pt x="2856" y="3261"/>
                  </a:lnTo>
                  <a:lnTo>
                    <a:pt x="2853" y="3264"/>
                  </a:lnTo>
                  <a:lnTo>
                    <a:pt x="2849" y="3268"/>
                  </a:lnTo>
                  <a:lnTo>
                    <a:pt x="2846" y="3271"/>
                  </a:lnTo>
                  <a:lnTo>
                    <a:pt x="2842" y="3273"/>
                  </a:lnTo>
                  <a:lnTo>
                    <a:pt x="2840" y="3276"/>
                  </a:lnTo>
                  <a:lnTo>
                    <a:pt x="2839" y="3282"/>
                  </a:lnTo>
                  <a:lnTo>
                    <a:pt x="2837" y="3289"/>
                  </a:lnTo>
                  <a:lnTo>
                    <a:pt x="2802" y="3283"/>
                  </a:lnTo>
                  <a:lnTo>
                    <a:pt x="2802" y="3273"/>
                  </a:lnTo>
                  <a:lnTo>
                    <a:pt x="2819" y="3264"/>
                  </a:lnTo>
                  <a:lnTo>
                    <a:pt x="2832" y="3254"/>
                  </a:lnTo>
                  <a:lnTo>
                    <a:pt x="2828" y="3252"/>
                  </a:lnTo>
                  <a:lnTo>
                    <a:pt x="2823" y="3250"/>
                  </a:lnTo>
                  <a:lnTo>
                    <a:pt x="2816" y="3250"/>
                  </a:lnTo>
                  <a:lnTo>
                    <a:pt x="2809" y="3250"/>
                  </a:lnTo>
                  <a:lnTo>
                    <a:pt x="2797" y="3257"/>
                  </a:lnTo>
                  <a:lnTo>
                    <a:pt x="2784" y="3261"/>
                  </a:lnTo>
                  <a:lnTo>
                    <a:pt x="2769" y="3262"/>
                  </a:lnTo>
                  <a:lnTo>
                    <a:pt x="2755" y="3268"/>
                  </a:lnTo>
                  <a:lnTo>
                    <a:pt x="2760" y="3269"/>
                  </a:lnTo>
                  <a:lnTo>
                    <a:pt x="2764" y="3271"/>
                  </a:lnTo>
                  <a:lnTo>
                    <a:pt x="2765" y="3273"/>
                  </a:lnTo>
                  <a:lnTo>
                    <a:pt x="2767" y="3276"/>
                  </a:lnTo>
                  <a:lnTo>
                    <a:pt x="2769" y="3278"/>
                  </a:lnTo>
                  <a:lnTo>
                    <a:pt x="2770" y="3283"/>
                  </a:lnTo>
                  <a:lnTo>
                    <a:pt x="2767" y="3283"/>
                  </a:lnTo>
                  <a:lnTo>
                    <a:pt x="2751" y="3292"/>
                  </a:lnTo>
                  <a:lnTo>
                    <a:pt x="2732" y="3296"/>
                  </a:lnTo>
                  <a:lnTo>
                    <a:pt x="2732" y="3285"/>
                  </a:lnTo>
                  <a:lnTo>
                    <a:pt x="2732" y="3278"/>
                  </a:lnTo>
                  <a:lnTo>
                    <a:pt x="2730" y="3271"/>
                  </a:lnTo>
                  <a:lnTo>
                    <a:pt x="2729" y="3261"/>
                  </a:lnTo>
                  <a:lnTo>
                    <a:pt x="2732" y="3261"/>
                  </a:lnTo>
                  <a:lnTo>
                    <a:pt x="2732" y="3257"/>
                  </a:lnTo>
                  <a:lnTo>
                    <a:pt x="2737" y="3259"/>
                  </a:lnTo>
                  <a:lnTo>
                    <a:pt x="2741" y="3261"/>
                  </a:lnTo>
                  <a:lnTo>
                    <a:pt x="2744" y="3261"/>
                  </a:lnTo>
                  <a:lnTo>
                    <a:pt x="2746" y="3262"/>
                  </a:lnTo>
                  <a:lnTo>
                    <a:pt x="2751" y="3264"/>
                  </a:lnTo>
                  <a:lnTo>
                    <a:pt x="2757" y="3254"/>
                  </a:lnTo>
                  <a:lnTo>
                    <a:pt x="2764" y="3248"/>
                  </a:lnTo>
                  <a:lnTo>
                    <a:pt x="2770" y="3243"/>
                  </a:lnTo>
                  <a:lnTo>
                    <a:pt x="2779" y="3234"/>
                  </a:lnTo>
                  <a:lnTo>
                    <a:pt x="2767" y="3234"/>
                  </a:lnTo>
                  <a:lnTo>
                    <a:pt x="2755" y="3233"/>
                  </a:lnTo>
                  <a:lnTo>
                    <a:pt x="2746" y="3228"/>
                  </a:lnTo>
                  <a:lnTo>
                    <a:pt x="2741" y="3222"/>
                  </a:lnTo>
                  <a:lnTo>
                    <a:pt x="2734" y="3210"/>
                  </a:lnTo>
                  <a:lnTo>
                    <a:pt x="2732" y="3194"/>
                  </a:lnTo>
                  <a:lnTo>
                    <a:pt x="2732" y="3177"/>
                  </a:lnTo>
                  <a:lnTo>
                    <a:pt x="2715" y="3173"/>
                  </a:lnTo>
                  <a:lnTo>
                    <a:pt x="2701" y="3168"/>
                  </a:lnTo>
                  <a:lnTo>
                    <a:pt x="2690" y="3165"/>
                  </a:lnTo>
                  <a:lnTo>
                    <a:pt x="2685" y="3165"/>
                  </a:lnTo>
                  <a:lnTo>
                    <a:pt x="2676" y="3166"/>
                  </a:lnTo>
                  <a:lnTo>
                    <a:pt x="2664" y="3168"/>
                  </a:lnTo>
                  <a:lnTo>
                    <a:pt x="2652" y="3168"/>
                  </a:lnTo>
                  <a:lnTo>
                    <a:pt x="2654" y="3156"/>
                  </a:lnTo>
                  <a:lnTo>
                    <a:pt x="2654" y="3149"/>
                  </a:lnTo>
                  <a:lnTo>
                    <a:pt x="2654" y="3144"/>
                  </a:lnTo>
                  <a:lnTo>
                    <a:pt x="2654" y="3137"/>
                  </a:lnTo>
                  <a:lnTo>
                    <a:pt x="2652" y="3123"/>
                  </a:lnTo>
                  <a:lnTo>
                    <a:pt x="2664" y="3128"/>
                  </a:lnTo>
                  <a:lnTo>
                    <a:pt x="2674" y="3135"/>
                  </a:lnTo>
                  <a:lnTo>
                    <a:pt x="2683" y="3140"/>
                  </a:lnTo>
                  <a:lnTo>
                    <a:pt x="2694" y="3138"/>
                  </a:lnTo>
                  <a:lnTo>
                    <a:pt x="2688" y="3137"/>
                  </a:lnTo>
                  <a:lnTo>
                    <a:pt x="2685" y="3135"/>
                  </a:lnTo>
                  <a:lnTo>
                    <a:pt x="2683" y="3133"/>
                  </a:lnTo>
                  <a:lnTo>
                    <a:pt x="2680" y="3132"/>
                  </a:lnTo>
                  <a:lnTo>
                    <a:pt x="2674" y="3130"/>
                  </a:lnTo>
                  <a:lnTo>
                    <a:pt x="2674" y="3107"/>
                  </a:lnTo>
                  <a:lnTo>
                    <a:pt x="2687" y="3107"/>
                  </a:lnTo>
                  <a:lnTo>
                    <a:pt x="2687" y="3097"/>
                  </a:lnTo>
                  <a:lnTo>
                    <a:pt x="2683" y="3095"/>
                  </a:lnTo>
                  <a:lnTo>
                    <a:pt x="2680" y="3095"/>
                  </a:lnTo>
                  <a:lnTo>
                    <a:pt x="2678" y="3095"/>
                  </a:lnTo>
                  <a:lnTo>
                    <a:pt x="2676" y="3093"/>
                  </a:lnTo>
                  <a:lnTo>
                    <a:pt x="2674" y="3091"/>
                  </a:lnTo>
                  <a:lnTo>
                    <a:pt x="2666" y="3081"/>
                  </a:lnTo>
                  <a:lnTo>
                    <a:pt x="2659" y="3069"/>
                  </a:lnTo>
                  <a:lnTo>
                    <a:pt x="2655" y="3053"/>
                  </a:lnTo>
                  <a:lnTo>
                    <a:pt x="2659" y="3049"/>
                  </a:lnTo>
                  <a:lnTo>
                    <a:pt x="2661" y="3048"/>
                  </a:lnTo>
                  <a:lnTo>
                    <a:pt x="2662" y="3044"/>
                  </a:lnTo>
                  <a:lnTo>
                    <a:pt x="2662" y="3041"/>
                  </a:lnTo>
                  <a:lnTo>
                    <a:pt x="2664" y="3034"/>
                  </a:lnTo>
                  <a:lnTo>
                    <a:pt x="2655" y="3034"/>
                  </a:lnTo>
                  <a:lnTo>
                    <a:pt x="2643" y="3044"/>
                  </a:lnTo>
                  <a:lnTo>
                    <a:pt x="2629" y="3051"/>
                  </a:lnTo>
                  <a:lnTo>
                    <a:pt x="2610" y="3056"/>
                  </a:lnTo>
                  <a:lnTo>
                    <a:pt x="2610" y="3039"/>
                  </a:lnTo>
                  <a:lnTo>
                    <a:pt x="2603" y="3022"/>
                  </a:lnTo>
                  <a:lnTo>
                    <a:pt x="2603" y="3008"/>
                  </a:lnTo>
                  <a:lnTo>
                    <a:pt x="2608" y="2995"/>
                  </a:lnTo>
                  <a:lnTo>
                    <a:pt x="2615" y="2983"/>
                  </a:lnTo>
                  <a:lnTo>
                    <a:pt x="2620" y="2973"/>
                  </a:lnTo>
                  <a:lnTo>
                    <a:pt x="2617" y="2973"/>
                  </a:lnTo>
                  <a:lnTo>
                    <a:pt x="2613" y="2976"/>
                  </a:lnTo>
                  <a:lnTo>
                    <a:pt x="2610" y="2980"/>
                  </a:lnTo>
                  <a:lnTo>
                    <a:pt x="2606" y="2981"/>
                  </a:lnTo>
                  <a:lnTo>
                    <a:pt x="2601" y="2983"/>
                  </a:lnTo>
                  <a:lnTo>
                    <a:pt x="2594" y="2985"/>
                  </a:lnTo>
                  <a:lnTo>
                    <a:pt x="2594" y="2981"/>
                  </a:lnTo>
                  <a:lnTo>
                    <a:pt x="2596" y="2980"/>
                  </a:lnTo>
                  <a:lnTo>
                    <a:pt x="2596" y="2978"/>
                  </a:lnTo>
                  <a:lnTo>
                    <a:pt x="2596" y="2978"/>
                  </a:lnTo>
                  <a:lnTo>
                    <a:pt x="2598" y="2976"/>
                  </a:lnTo>
                  <a:lnTo>
                    <a:pt x="2598" y="2973"/>
                  </a:lnTo>
                  <a:lnTo>
                    <a:pt x="2617" y="2960"/>
                  </a:lnTo>
                  <a:lnTo>
                    <a:pt x="2633" y="2941"/>
                  </a:lnTo>
                  <a:lnTo>
                    <a:pt x="2629" y="2941"/>
                  </a:lnTo>
                  <a:lnTo>
                    <a:pt x="2629" y="2938"/>
                  </a:lnTo>
                  <a:lnTo>
                    <a:pt x="2619" y="2945"/>
                  </a:lnTo>
                  <a:lnTo>
                    <a:pt x="2608" y="2950"/>
                  </a:lnTo>
                  <a:lnTo>
                    <a:pt x="2596" y="2952"/>
                  </a:lnTo>
                  <a:lnTo>
                    <a:pt x="2578" y="2953"/>
                  </a:lnTo>
                  <a:lnTo>
                    <a:pt x="2575" y="2941"/>
                  </a:lnTo>
                  <a:lnTo>
                    <a:pt x="2580" y="2941"/>
                  </a:lnTo>
                  <a:lnTo>
                    <a:pt x="2584" y="2941"/>
                  </a:lnTo>
                  <a:lnTo>
                    <a:pt x="2587" y="2940"/>
                  </a:lnTo>
                  <a:lnTo>
                    <a:pt x="2591" y="2938"/>
                  </a:lnTo>
                  <a:lnTo>
                    <a:pt x="2580" y="2938"/>
                  </a:lnTo>
                  <a:lnTo>
                    <a:pt x="2565" y="2938"/>
                  </a:lnTo>
                  <a:lnTo>
                    <a:pt x="2544" y="2936"/>
                  </a:lnTo>
                  <a:lnTo>
                    <a:pt x="2523" y="2934"/>
                  </a:lnTo>
                  <a:lnTo>
                    <a:pt x="2509" y="2934"/>
                  </a:lnTo>
                  <a:lnTo>
                    <a:pt x="2502" y="2934"/>
                  </a:lnTo>
                  <a:lnTo>
                    <a:pt x="2502" y="2936"/>
                  </a:lnTo>
                  <a:lnTo>
                    <a:pt x="2500" y="2940"/>
                  </a:lnTo>
                  <a:lnTo>
                    <a:pt x="2498" y="2945"/>
                  </a:lnTo>
                  <a:lnTo>
                    <a:pt x="2496" y="2948"/>
                  </a:lnTo>
                  <a:lnTo>
                    <a:pt x="2495" y="2950"/>
                  </a:lnTo>
                  <a:lnTo>
                    <a:pt x="2456" y="2950"/>
                  </a:lnTo>
                  <a:lnTo>
                    <a:pt x="2451" y="2955"/>
                  </a:lnTo>
                  <a:lnTo>
                    <a:pt x="2449" y="2959"/>
                  </a:lnTo>
                  <a:lnTo>
                    <a:pt x="2448" y="2964"/>
                  </a:lnTo>
                  <a:lnTo>
                    <a:pt x="2446" y="2967"/>
                  </a:lnTo>
                  <a:lnTo>
                    <a:pt x="2439" y="2971"/>
                  </a:lnTo>
                  <a:lnTo>
                    <a:pt x="2425" y="2973"/>
                  </a:lnTo>
                  <a:lnTo>
                    <a:pt x="2428" y="2992"/>
                  </a:lnTo>
                  <a:lnTo>
                    <a:pt x="2434" y="2994"/>
                  </a:lnTo>
                  <a:lnTo>
                    <a:pt x="2439" y="2995"/>
                  </a:lnTo>
                  <a:lnTo>
                    <a:pt x="2442" y="2995"/>
                  </a:lnTo>
                  <a:lnTo>
                    <a:pt x="2446" y="2997"/>
                  </a:lnTo>
                  <a:lnTo>
                    <a:pt x="2449" y="2997"/>
                  </a:lnTo>
                  <a:lnTo>
                    <a:pt x="2451" y="3001"/>
                  </a:lnTo>
                  <a:lnTo>
                    <a:pt x="2453" y="3004"/>
                  </a:lnTo>
                  <a:lnTo>
                    <a:pt x="2455" y="3008"/>
                  </a:lnTo>
                  <a:lnTo>
                    <a:pt x="2456" y="3015"/>
                  </a:lnTo>
                  <a:lnTo>
                    <a:pt x="2448" y="3015"/>
                  </a:lnTo>
                  <a:lnTo>
                    <a:pt x="2444" y="3013"/>
                  </a:lnTo>
                  <a:lnTo>
                    <a:pt x="2442" y="3011"/>
                  </a:lnTo>
                  <a:lnTo>
                    <a:pt x="2439" y="3009"/>
                  </a:lnTo>
                  <a:lnTo>
                    <a:pt x="2434" y="3008"/>
                  </a:lnTo>
                  <a:lnTo>
                    <a:pt x="2434" y="3023"/>
                  </a:lnTo>
                  <a:lnTo>
                    <a:pt x="2437" y="3023"/>
                  </a:lnTo>
                  <a:lnTo>
                    <a:pt x="2437" y="3027"/>
                  </a:lnTo>
                  <a:lnTo>
                    <a:pt x="2448" y="3027"/>
                  </a:lnTo>
                  <a:lnTo>
                    <a:pt x="2448" y="3032"/>
                  </a:lnTo>
                  <a:lnTo>
                    <a:pt x="2448" y="3036"/>
                  </a:lnTo>
                  <a:lnTo>
                    <a:pt x="2446" y="3039"/>
                  </a:lnTo>
                  <a:lnTo>
                    <a:pt x="2444" y="3042"/>
                  </a:lnTo>
                  <a:lnTo>
                    <a:pt x="2437" y="3042"/>
                  </a:lnTo>
                  <a:lnTo>
                    <a:pt x="2430" y="3030"/>
                  </a:lnTo>
                  <a:lnTo>
                    <a:pt x="2423" y="3027"/>
                  </a:lnTo>
                  <a:lnTo>
                    <a:pt x="2414" y="3027"/>
                  </a:lnTo>
                  <a:lnTo>
                    <a:pt x="2406" y="3029"/>
                  </a:lnTo>
                  <a:lnTo>
                    <a:pt x="2395" y="3030"/>
                  </a:lnTo>
                  <a:lnTo>
                    <a:pt x="2383" y="3030"/>
                  </a:lnTo>
                  <a:lnTo>
                    <a:pt x="2380" y="3029"/>
                  </a:lnTo>
                  <a:lnTo>
                    <a:pt x="2374" y="3027"/>
                  </a:lnTo>
                  <a:lnTo>
                    <a:pt x="2369" y="3025"/>
                  </a:lnTo>
                  <a:lnTo>
                    <a:pt x="2364" y="3023"/>
                  </a:lnTo>
                  <a:lnTo>
                    <a:pt x="2362" y="3018"/>
                  </a:lnTo>
                  <a:lnTo>
                    <a:pt x="2362" y="3015"/>
                  </a:lnTo>
                  <a:lnTo>
                    <a:pt x="2362" y="3013"/>
                  </a:lnTo>
                  <a:lnTo>
                    <a:pt x="2362" y="3009"/>
                  </a:lnTo>
                  <a:lnTo>
                    <a:pt x="2360" y="3004"/>
                  </a:lnTo>
                  <a:lnTo>
                    <a:pt x="2345" y="3011"/>
                  </a:lnTo>
                  <a:lnTo>
                    <a:pt x="2348" y="3030"/>
                  </a:lnTo>
                  <a:lnTo>
                    <a:pt x="2348" y="3053"/>
                  </a:lnTo>
                  <a:lnTo>
                    <a:pt x="2359" y="3058"/>
                  </a:lnTo>
                  <a:lnTo>
                    <a:pt x="2371" y="3067"/>
                  </a:lnTo>
                  <a:lnTo>
                    <a:pt x="2383" y="3079"/>
                  </a:lnTo>
                  <a:lnTo>
                    <a:pt x="2395" y="3093"/>
                  </a:lnTo>
                  <a:lnTo>
                    <a:pt x="2406" y="3107"/>
                  </a:lnTo>
                  <a:lnTo>
                    <a:pt x="2409" y="3119"/>
                  </a:lnTo>
                  <a:lnTo>
                    <a:pt x="2404" y="3119"/>
                  </a:lnTo>
                  <a:lnTo>
                    <a:pt x="2397" y="3119"/>
                  </a:lnTo>
                  <a:lnTo>
                    <a:pt x="2393" y="3121"/>
                  </a:lnTo>
                  <a:lnTo>
                    <a:pt x="2388" y="3121"/>
                  </a:lnTo>
                  <a:lnTo>
                    <a:pt x="2383" y="3123"/>
                  </a:lnTo>
                  <a:lnTo>
                    <a:pt x="2383" y="3126"/>
                  </a:lnTo>
                  <a:lnTo>
                    <a:pt x="2386" y="3126"/>
                  </a:lnTo>
                  <a:lnTo>
                    <a:pt x="2400" y="3137"/>
                  </a:lnTo>
                  <a:lnTo>
                    <a:pt x="2416" y="3144"/>
                  </a:lnTo>
                  <a:lnTo>
                    <a:pt x="2430" y="3147"/>
                  </a:lnTo>
                  <a:lnTo>
                    <a:pt x="2446" y="3149"/>
                  </a:lnTo>
                  <a:lnTo>
                    <a:pt x="2460" y="3152"/>
                  </a:lnTo>
                  <a:lnTo>
                    <a:pt x="2474" y="3156"/>
                  </a:lnTo>
                  <a:lnTo>
                    <a:pt x="2486" y="3165"/>
                  </a:lnTo>
                  <a:lnTo>
                    <a:pt x="2495" y="3179"/>
                  </a:lnTo>
                  <a:lnTo>
                    <a:pt x="2502" y="3200"/>
                  </a:lnTo>
                  <a:lnTo>
                    <a:pt x="2496" y="3200"/>
                  </a:lnTo>
                  <a:lnTo>
                    <a:pt x="2491" y="3200"/>
                  </a:lnTo>
                  <a:lnTo>
                    <a:pt x="2486" y="3201"/>
                  </a:lnTo>
                  <a:lnTo>
                    <a:pt x="2482" y="3203"/>
                  </a:lnTo>
                  <a:lnTo>
                    <a:pt x="2491" y="3214"/>
                  </a:lnTo>
                  <a:lnTo>
                    <a:pt x="2496" y="3228"/>
                  </a:lnTo>
                  <a:lnTo>
                    <a:pt x="2500" y="3241"/>
                  </a:lnTo>
                  <a:lnTo>
                    <a:pt x="2502" y="3257"/>
                  </a:lnTo>
                  <a:lnTo>
                    <a:pt x="2498" y="3257"/>
                  </a:lnTo>
                  <a:lnTo>
                    <a:pt x="2486" y="3247"/>
                  </a:lnTo>
                  <a:lnTo>
                    <a:pt x="2469" y="3236"/>
                  </a:lnTo>
                  <a:lnTo>
                    <a:pt x="2453" y="3231"/>
                  </a:lnTo>
                  <a:lnTo>
                    <a:pt x="2442" y="3236"/>
                  </a:lnTo>
                  <a:lnTo>
                    <a:pt x="2428" y="3240"/>
                  </a:lnTo>
                  <a:lnTo>
                    <a:pt x="2418" y="3245"/>
                  </a:lnTo>
                  <a:lnTo>
                    <a:pt x="2425" y="3245"/>
                  </a:lnTo>
                  <a:lnTo>
                    <a:pt x="2432" y="3247"/>
                  </a:lnTo>
                  <a:lnTo>
                    <a:pt x="2435" y="3248"/>
                  </a:lnTo>
                  <a:lnTo>
                    <a:pt x="2439" y="3250"/>
                  </a:lnTo>
                  <a:lnTo>
                    <a:pt x="2441" y="3254"/>
                  </a:lnTo>
                  <a:lnTo>
                    <a:pt x="2441" y="3261"/>
                  </a:lnTo>
                  <a:lnTo>
                    <a:pt x="2441" y="3268"/>
                  </a:lnTo>
                  <a:lnTo>
                    <a:pt x="2449" y="3269"/>
                  </a:lnTo>
                  <a:lnTo>
                    <a:pt x="2455" y="3271"/>
                  </a:lnTo>
                  <a:lnTo>
                    <a:pt x="2462" y="3273"/>
                  </a:lnTo>
                  <a:lnTo>
                    <a:pt x="2467" y="3276"/>
                  </a:lnTo>
                  <a:lnTo>
                    <a:pt x="2455" y="3290"/>
                  </a:lnTo>
                  <a:lnTo>
                    <a:pt x="2437" y="3299"/>
                  </a:lnTo>
                  <a:lnTo>
                    <a:pt x="2434" y="3292"/>
                  </a:lnTo>
                  <a:lnTo>
                    <a:pt x="2430" y="3289"/>
                  </a:lnTo>
                  <a:lnTo>
                    <a:pt x="2425" y="3285"/>
                  </a:lnTo>
                  <a:lnTo>
                    <a:pt x="2420" y="3283"/>
                  </a:lnTo>
                  <a:lnTo>
                    <a:pt x="2414" y="3280"/>
                  </a:lnTo>
                  <a:lnTo>
                    <a:pt x="2414" y="3292"/>
                  </a:lnTo>
                  <a:lnTo>
                    <a:pt x="2420" y="3301"/>
                  </a:lnTo>
                  <a:lnTo>
                    <a:pt x="2428" y="3313"/>
                  </a:lnTo>
                  <a:lnTo>
                    <a:pt x="2437" y="3329"/>
                  </a:lnTo>
                  <a:lnTo>
                    <a:pt x="2442" y="3344"/>
                  </a:lnTo>
                  <a:lnTo>
                    <a:pt x="2446" y="3358"/>
                  </a:lnTo>
                  <a:lnTo>
                    <a:pt x="2444" y="3369"/>
                  </a:lnTo>
                  <a:lnTo>
                    <a:pt x="2442" y="3369"/>
                  </a:lnTo>
                  <a:lnTo>
                    <a:pt x="2442" y="3371"/>
                  </a:lnTo>
                  <a:lnTo>
                    <a:pt x="2441" y="3371"/>
                  </a:lnTo>
                  <a:lnTo>
                    <a:pt x="2441" y="3371"/>
                  </a:lnTo>
                  <a:lnTo>
                    <a:pt x="2437" y="3372"/>
                  </a:lnTo>
                  <a:lnTo>
                    <a:pt x="2434" y="3367"/>
                  </a:lnTo>
                  <a:lnTo>
                    <a:pt x="2430" y="3362"/>
                  </a:lnTo>
                  <a:lnTo>
                    <a:pt x="2427" y="3358"/>
                  </a:lnTo>
                  <a:lnTo>
                    <a:pt x="2421" y="3355"/>
                  </a:lnTo>
                  <a:lnTo>
                    <a:pt x="2414" y="3353"/>
                  </a:lnTo>
                  <a:lnTo>
                    <a:pt x="2414" y="3357"/>
                  </a:lnTo>
                  <a:lnTo>
                    <a:pt x="2409" y="3357"/>
                  </a:lnTo>
                  <a:lnTo>
                    <a:pt x="2409" y="3371"/>
                  </a:lnTo>
                  <a:lnTo>
                    <a:pt x="2406" y="3381"/>
                  </a:lnTo>
                  <a:lnTo>
                    <a:pt x="2399" y="3388"/>
                  </a:lnTo>
                  <a:lnTo>
                    <a:pt x="2393" y="3374"/>
                  </a:lnTo>
                  <a:lnTo>
                    <a:pt x="2386" y="3362"/>
                  </a:lnTo>
                  <a:lnTo>
                    <a:pt x="2376" y="3351"/>
                  </a:lnTo>
                  <a:lnTo>
                    <a:pt x="2364" y="3344"/>
                  </a:lnTo>
                  <a:lnTo>
                    <a:pt x="2364" y="3365"/>
                  </a:lnTo>
                  <a:lnTo>
                    <a:pt x="2360" y="3365"/>
                  </a:lnTo>
                  <a:lnTo>
                    <a:pt x="2355" y="3367"/>
                  </a:lnTo>
                  <a:lnTo>
                    <a:pt x="2352" y="3367"/>
                  </a:lnTo>
                  <a:lnTo>
                    <a:pt x="2345" y="3369"/>
                  </a:lnTo>
                  <a:lnTo>
                    <a:pt x="2339" y="3357"/>
                  </a:lnTo>
                  <a:lnTo>
                    <a:pt x="2336" y="3350"/>
                  </a:lnTo>
                  <a:lnTo>
                    <a:pt x="2332" y="3341"/>
                  </a:lnTo>
                  <a:lnTo>
                    <a:pt x="2329" y="3325"/>
                  </a:lnTo>
                  <a:lnTo>
                    <a:pt x="2331" y="3324"/>
                  </a:lnTo>
                  <a:lnTo>
                    <a:pt x="2331" y="3322"/>
                  </a:lnTo>
                  <a:lnTo>
                    <a:pt x="2332" y="3320"/>
                  </a:lnTo>
                  <a:lnTo>
                    <a:pt x="2332" y="3318"/>
                  </a:lnTo>
                  <a:lnTo>
                    <a:pt x="2332" y="3315"/>
                  </a:lnTo>
                  <a:lnTo>
                    <a:pt x="2318" y="3306"/>
                  </a:lnTo>
                  <a:lnTo>
                    <a:pt x="2304" y="3294"/>
                  </a:lnTo>
                  <a:lnTo>
                    <a:pt x="2294" y="3278"/>
                  </a:lnTo>
                  <a:lnTo>
                    <a:pt x="2287" y="3261"/>
                  </a:lnTo>
                  <a:lnTo>
                    <a:pt x="2306" y="3243"/>
                  </a:lnTo>
                  <a:lnTo>
                    <a:pt x="2325" y="3226"/>
                  </a:lnTo>
                  <a:lnTo>
                    <a:pt x="2325" y="3222"/>
                  </a:lnTo>
                  <a:lnTo>
                    <a:pt x="2318" y="3222"/>
                  </a:lnTo>
                  <a:lnTo>
                    <a:pt x="2297" y="3231"/>
                  </a:lnTo>
                  <a:lnTo>
                    <a:pt x="2271" y="3234"/>
                  </a:lnTo>
                  <a:lnTo>
                    <a:pt x="2271" y="3219"/>
                  </a:lnTo>
                  <a:lnTo>
                    <a:pt x="2263" y="3210"/>
                  </a:lnTo>
                  <a:lnTo>
                    <a:pt x="2254" y="3205"/>
                  </a:lnTo>
                  <a:lnTo>
                    <a:pt x="2242" y="3200"/>
                  </a:lnTo>
                  <a:lnTo>
                    <a:pt x="2240" y="3205"/>
                  </a:lnTo>
                  <a:lnTo>
                    <a:pt x="2238" y="3210"/>
                  </a:lnTo>
                  <a:lnTo>
                    <a:pt x="2236" y="3214"/>
                  </a:lnTo>
                  <a:lnTo>
                    <a:pt x="2233" y="3219"/>
                  </a:lnTo>
                  <a:lnTo>
                    <a:pt x="2226" y="3219"/>
                  </a:lnTo>
                  <a:lnTo>
                    <a:pt x="2222" y="3196"/>
                  </a:lnTo>
                  <a:lnTo>
                    <a:pt x="2235" y="3186"/>
                  </a:lnTo>
                  <a:lnTo>
                    <a:pt x="2247" y="3179"/>
                  </a:lnTo>
                  <a:lnTo>
                    <a:pt x="2264" y="3173"/>
                  </a:lnTo>
                  <a:lnTo>
                    <a:pt x="2264" y="3168"/>
                  </a:lnTo>
                  <a:lnTo>
                    <a:pt x="2242" y="3168"/>
                  </a:lnTo>
                  <a:lnTo>
                    <a:pt x="2236" y="3170"/>
                  </a:lnTo>
                  <a:lnTo>
                    <a:pt x="2233" y="3172"/>
                  </a:lnTo>
                  <a:lnTo>
                    <a:pt x="2228" y="3172"/>
                  </a:lnTo>
                  <a:lnTo>
                    <a:pt x="2222" y="3173"/>
                  </a:lnTo>
                  <a:lnTo>
                    <a:pt x="2210" y="3154"/>
                  </a:lnTo>
                  <a:lnTo>
                    <a:pt x="2198" y="3144"/>
                  </a:lnTo>
                  <a:lnTo>
                    <a:pt x="2182" y="3137"/>
                  </a:lnTo>
                  <a:lnTo>
                    <a:pt x="2165" y="3126"/>
                  </a:lnTo>
                  <a:lnTo>
                    <a:pt x="2158" y="3119"/>
                  </a:lnTo>
                  <a:lnTo>
                    <a:pt x="2154" y="3111"/>
                  </a:lnTo>
                  <a:lnTo>
                    <a:pt x="2149" y="3100"/>
                  </a:lnTo>
                  <a:lnTo>
                    <a:pt x="2146" y="3091"/>
                  </a:lnTo>
                  <a:lnTo>
                    <a:pt x="2140" y="3090"/>
                  </a:lnTo>
                  <a:lnTo>
                    <a:pt x="2130" y="3084"/>
                  </a:lnTo>
                  <a:lnTo>
                    <a:pt x="2119" y="3081"/>
                  </a:lnTo>
                  <a:lnTo>
                    <a:pt x="2111" y="3076"/>
                  </a:lnTo>
                  <a:lnTo>
                    <a:pt x="2109" y="3063"/>
                  </a:lnTo>
                  <a:lnTo>
                    <a:pt x="2105" y="3055"/>
                  </a:lnTo>
                  <a:lnTo>
                    <a:pt x="2102" y="3046"/>
                  </a:lnTo>
                  <a:lnTo>
                    <a:pt x="2098" y="3039"/>
                  </a:lnTo>
                  <a:lnTo>
                    <a:pt x="2098" y="3034"/>
                  </a:lnTo>
                  <a:lnTo>
                    <a:pt x="2100" y="3029"/>
                  </a:lnTo>
                  <a:lnTo>
                    <a:pt x="2104" y="3025"/>
                  </a:lnTo>
                  <a:lnTo>
                    <a:pt x="2105" y="3022"/>
                  </a:lnTo>
                  <a:lnTo>
                    <a:pt x="2107" y="3020"/>
                  </a:lnTo>
                  <a:lnTo>
                    <a:pt x="2102" y="2962"/>
                  </a:lnTo>
                  <a:lnTo>
                    <a:pt x="2104" y="2959"/>
                  </a:lnTo>
                  <a:lnTo>
                    <a:pt x="2105" y="2955"/>
                  </a:lnTo>
                  <a:lnTo>
                    <a:pt x="2107" y="2953"/>
                  </a:lnTo>
                  <a:lnTo>
                    <a:pt x="2107" y="2950"/>
                  </a:lnTo>
                  <a:lnTo>
                    <a:pt x="2109" y="2946"/>
                  </a:lnTo>
                  <a:lnTo>
                    <a:pt x="2111" y="2941"/>
                  </a:lnTo>
                  <a:lnTo>
                    <a:pt x="2111" y="2934"/>
                  </a:lnTo>
                  <a:lnTo>
                    <a:pt x="2098" y="2933"/>
                  </a:lnTo>
                  <a:lnTo>
                    <a:pt x="2086" y="2933"/>
                  </a:lnTo>
                  <a:lnTo>
                    <a:pt x="2079" y="2931"/>
                  </a:lnTo>
                  <a:lnTo>
                    <a:pt x="2064" y="2913"/>
                  </a:lnTo>
                  <a:lnTo>
                    <a:pt x="2046" y="2896"/>
                  </a:lnTo>
                  <a:lnTo>
                    <a:pt x="2027" y="2884"/>
                  </a:lnTo>
                  <a:lnTo>
                    <a:pt x="2002" y="2873"/>
                  </a:lnTo>
                  <a:lnTo>
                    <a:pt x="1976" y="2873"/>
                  </a:lnTo>
                  <a:lnTo>
                    <a:pt x="1961" y="2854"/>
                  </a:lnTo>
                  <a:lnTo>
                    <a:pt x="1943" y="2845"/>
                  </a:lnTo>
                  <a:lnTo>
                    <a:pt x="1926" y="2838"/>
                  </a:lnTo>
                  <a:lnTo>
                    <a:pt x="1926" y="2828"/>
                  </a:lnTo>
                  <a:lnTo>
                    <a:pt x="1919" y="2826"/>
                  </a:lnTo>
                  <a:lnTo>
                    <a:pt x="1913" y="2824"/>
                  </a:lnTo>
                  <a:lnTo>
                    <a:pt x="1908" y="2823"/>
                  </a:lnTo>
                  <a:lnTo>
                    <a:pt x="1903" y="2819"/>
                  </a:lnTo>
                  <a:lnTo>
                    <a:pt x="1900" y="2819"/>
                  </a:lnTo>
                  <a:lnTo>
                    <a:pt x="1900" y="2807"/>
                  </a:lnTo>
                  <a:lnTo>
                    <a:pt x="1879" y="2807"/>
                  </a:lnTo>
                  <a:lnTo>
                    <a:pt x="1859" y="2807"/>
                  </a:lnTo>
                  <a:lnTo>
                    <a:pt x="1838" y="2807"/>
                  </a:lnTo>
                  <a:lnTo>
                    <a:pt x="1824" y="2793"/>
                  </a:lnTo>
                  <a:lnTo>
                    <a:pt x="1807" y="2782"/>
                  </a:lnTo>
                  <a:lnTo>
                    <a:pt x="1791" y="2774"/>
                  </a:lnTo>
                  <a:lnTo>
                    <a:pt x="1781" y="2761"/>
                  </a:lnTo>
                  <a:lnTo>
                    <a:pt x="1776" y="2730"/>
                  </a:lnTo>
                  <a:lnTo>
                    <a:pt x="1774" y="2728"/>
                  </a:lnTo>
                  <a:lnTo>
                    <a:pt x="1769" y="2727"/>
                  </a:lnTo>
                  <a:lnTo>
                    <a:pt x="1765" y="2723"/>
                  </a:lnTo>
                  <a:lnTo>
                    <a:pt x="1760" y="2721"/>
                  </a:lnTo>
                  <a:lnTo>
                    <a:pt x="1756" y="2718"/>
                  </a:lnTo>
                  <a:lnTo>
                    <a:pt x="1753" y="2716"/>
                  </a:lnTo>
                  <a:lnTo>
                    <a:pt x="1753" y="2685"/>
                  </a:lnTo>
                  <a:lnTo>
                    <a:pt x="1751" y="2681"/>
                  </a:lnTo>
                  <a:lnTo>
                    <a:pt x="1748" y="2679"/>
                  </a:lnTo>
                  <a:lnTo>
                    <a:pt x="1742" y="2679"/>
                  </a:lnTo>
                  <a:lnTo>
                    <a:pt x="1739" y="2679"/>
                  </a:lnTo>
                  <a:lnTo>
                    <a:pt x="1735" y="2679"/>
                  </a:lnTo>
                  <a:lnTo>
                    <a:pt x="1730" y="2679"/>
                  </a:lnTo>
                  <a:lnTo>
                    <a:pt x="1727" y="2678"/>
                  </a:lnTo>
                  <a:lnTo>
                    <a:pt x="1725" y="2674"/>
                  </a:lnTo>
                  <a:lnTo>
                    <a:pt x="1723" y="2671"/>
                  </a:lnTo>
                  <a:lnTo>
                    <a:pt x="1721" y="2665"/>
                  </a:lnTo>
                  <a:lnTo>
                    <a:pt x="1720" y="2660"/>
                  </a:lnTo>
                  <a:lnTo>
                    <a:pt x="1718" y="2658"/>
                  </a:lnTo>
                  <a:lnTo>
                    <a:pt x="1718" y="2662"/>
                  </a:lnTo>
                  <a:lnTo>
                    <a:pt x="1713" y="2672"/>
                  </a:lnTo>
                  <a:lnTo>
                    <a:pt x="1708" y="2683"/>
                  </a:lnTo>
                  <a:lnTo>
                    <a:pt x="1702" y="2693"/>
                  </a:lnTo>
                  <a:lnTo>
                    <a:pt x="1694" y="2700"/>
                  </a:lnTo>
                  <a:lnTo>
                    <a:pt x="1680" y="2704"/>
                  </a:lnTo>
                  <a:lnTo>
                    <a:pt x="1671" y="2688"/>
                  </a:lnTo>
                  <a:lnTo>
                    <a:pt x="1664" y="2674"/>
                  </a:lnTo>
                  <a:lnTo>
                    <a:pt x="1657" y="2657"/>
                  </a:lnTo>
                  <a:lnTo>
                    <a:pt x="1653" y="2636"/>
                  </a:lnTo>
                  <a:lnTo>
                    <a:pt x="1659" y="2632"/>
                  </a:lnTo>
                  <a:lnTo>
                    <a:pt x="1664" y="2631"/>
                  </a:lnTo>
                  <a:lnTo>
                    <a:pt x="1669" y="2627"/>
                  </a:lnTo>
                  <a:lnTo>
                    <a:pt x="1648" y="2629"/>
                  </a:lnTo>
                  <a:lnTo>
                    <a:pt x="1632" y="2634"/>
                  </a:lnTo>
                  <a:lnTo>
                    <a:pt x="1622" y="2639"/>
                  </a:lnTo>
                  <a:lnTo>
                    <a:pt x="1608" y="2646"/>
                  </a:lnTo>
                  <a:lnTo>
                    <a:pt x="1592" y="2650"/>
                  </a:lnTo>
                  <a:lnTo>
                    <a:pt x="1592" y="2669"/>
                  </a:lnTo>
                  <a:lnTo>
                    <a:pt x="1592" y="2681"/>
                  </a:lnTo>
                  <a:lnTo>
                    <a:pt x="1591" y="2692"/>
                  </a:lnTo>
                  <a:lnTo>
                    <a:pt x="1589" y="2702"/>
                  </a:lnTo>
                  <a:lnTo>
                    <a:pt x="1584" y="2716"/>
                  </a:lnTo>
                  <a:lnTo>
                    <a:pt x="1618" y="2765"/>
                  </a:lnTo>
                  <a:lnTo>
                    <a:pt x="1636" y="2774"/>
                  </a:lnTo>
                  <a:lnTo>
                    <a:pt x="1657" y="2784"/>
                  </a:lnTo>
                  <a:lnTo>
                    <a:pt x="1678" y="2793"/>
                  </a:lnTo>
                  <a:lnTo>
                    <a:pt x="1692" y="2803"/>
                  </a:lnTo>
                  <a:lnTo>
                    <a:pt x="1699" y="2817"/>
                  </a:lnTo>
                  <a:lnTo>
                    <a:pt x="1702" y="2831"/>
                  </a:lnTo>
                  <a:lnTo>
                    <a:pt x="1708" y="2847"/>
                  </a:lnTo>
                  <a:lnTo>
                    <a:pt x="1709" y="2849"/>
                  </a:lnTo>
                  <a:lnTo>
                    <a:pt x="1713" y="2850"/>
                  </a:lnTo>
                  <a:lnTo>
                    <a:pt x="1716" y="2854"/>
                  </a:lnTo>
                  <a:lnTo>
                    <a:pt x="1720" y="2856"/>
                  </a:lnTo>
                  <a:lnTo>
                    <a:pt x="1723" y="2857"/>
                  </a:lnTo>
                  <a:lnTo>
                    <a:pt x="1723" y="2877"/>
                  </a:lnTo>
                  <a:lnTo>
                    <a:pt x="1742" y="2889"/>
                  </a:lnTo>
                  <a:lnTo>
                    <a:pt x="1742" y="2894"/>
                  </a:lnTo>
                  <a:lnTo>
                    <a:pt x="1744" y="2899"/>
                  </a:lnTo>
                  <a:lnTo>
                    <a:pt x="1746" y="2903"/>
                  </a:lnTo>
                  <a:lnTo>
                    <a:pt x="1748" y="2905"/>
                  </a:lnTo>
                  <a:lnTo>
                    <a:pt x="1751" y="2906"/>
                  </a:lnTo>
                  <a:lnTo>
                    <a:pt x="1755" y="2906"/>
                  </a:lnTo>
                  <a:lnTo>
                    <a:pt x="1758" y="2908"/>
                  </a:lnTo>
                  <a:lnTo>
                    <a:pt x="1763" y="2912"/>
                  </a:lnTo>
                  <a:lnTo>
                    <a:pt x="1769" y="2915"/>
                  </a:lnTo>
                  <a:lnTo>
                    <a:pt x="1769" y="2922"/>
                  </a:lnTo>
                  <a:lnTo>
                    <a:pt x="1784" y="2922"/>
                  </a:lnTo>
                  <a:lnTo>
                    <a:pt x="1791" y="2929"/>
                  </a:lnTo>
                  <a:lnTo>
                    <a:pt x="1795" y="2934"/>
                  </a:lnTo>
                  <a:lnTo>
                    <a:pt x="1797" y="2940"/>
                  </a:lnTo>
                  <a:lnTo>
                    <a:pt x="1802" y="2943"/>
                  </a:lnTo>
                  <a:lnTo>
                    <a:pt x="1810" y="2945"/>
                  </a:lnTo>
                  <a:lnTo>
                    <a:pt x="1826" y="2946"/>
                  </a:lnTo>
                  <a:lnTo>
                    <a:pt x="1838" y="2941"/>
                  </a:lnTo>
                  <a:lnTo>
                    <a:pt x="1854" y="2940"/>
                  </a:lnTo>
                  <a:lnTo>
                    <a:pt x="1870" y="2938"/>
                  </a:lnTo>
                  <a:lnTo>
                    <a:pt x="1884" y="2938"/>
                  </a:lnTo>
                  <a:lnTo>
                    <a:pt x="1886" y="2957"/>
                  </a:lnTo>
                  <a:lnTo>
                    <a:pt x="1884" y="2973"/>
                  </a:lnTo>
                  <a:lnTo>
                    <a:pt x="1880" y="2988"/>
                  </a:lnTo>
                  <a:lnTo>
                    <a:pt x="1894" y="2992"/>
                  </a:lnTo>
                  <a:lnTo>
                    <a:pt x="1913" y="2997"/>
                  </a:lnTo>
                  <a:lnTo>
                    <a:pt x="1938" y="3008"/>
                  </a:lnTo>
                  <a:lnTo>
                    <a:pt x="1962" y="3018"/>
                  </a:lnTo>
                  <a:lnTo>
                    <a:pt x="1987" y="3030"/>
                  </a:lnTo>
                  <a:lnTo>
                    <a:pt x="2009" y="3042"/>
                  </a:lnTo>
                  <a:lnTo>
                    <a:pt x="2030" y="3053"/>
                  </a:lnTo>
                  <a:lnTo>
                    <a:pt x="2044" y="3063"/>
                  </a:lnTo>
                  <a:lnTo>
                    <a:pt x="2053" y="3072"/>
                  </a:lnTo>
                  <a:lnTo>
                    <a:pt x="2058" y="3086"/>
                  </a:lnTo>
                  <a:lnTo>
                    <a:pt x="2060" y="3102"/>
                  </a:lnTo>
                  <a:lnTo>
                    <a:pt x="2058" y="3118"/>
                  </a:lnTo>
                  <a:lnTo>
                    <a:pt x="2057" y="3133"/>
                  </a:lnTo>
                  <a:lnTo>
                    <a:pt x="2030" y="3133"/>
                  </a:lnTo>
                  <a:lnTo>
                    <a:pt x="2022" y="3123"/>
                  </a:lnTo>
                  <a:lnTo>
                    <a:pt x="2013" y="3111"/>
                  </a:lnTo>
                  <a:lnTo>
                    <a:pt x="2002" y="3104"/>
                  </a:lnTo>
                  <a:lnTo>
                    <a:pt x="1989" y="3097"/>
                  </a:lnTo>
                  <a:lnTo>
                    <a:pt x="1968" y="3097"/>
                  </a:lnTo>
                  <a:lnTo>
                    <a:pt x="1964" y="3093"/>
                  </a:lnTo>
                  <a:lnTo>
                    <a:pt x="1961" y="3093"/>
                  </a:lnTo>
                  <a:lnTo>
                    <a:pt x="1955" y="3091"/>
                  </a:lnTo>
                  <a:lnTo>
                    <a:pt x="1948" y="3091"/>
                  </a:lnTo>
                  <a:lnTo>
                    <a:pt x="1941" y="3102"/>
                  </a:lnTo>
                  <a:lnTo>
                    <a:pt x="1936" y="3111"/>
                  </a:lnTo>
                  <a:lnTo>
                    <a:pt x="1931" y="3121"/>
                  </a:lnTo>
                  <a:lnTo>
                    <a:pt x="1927" y="3133"/>
                  </a:lnTo>
                  <a:lnTo>
                    <a:pt x="1926" y="3149"/>
                  </a:lnTo>
                  <a:lnTo>
                    <a:pt x="1941" y="3154"/>
                  </a:lnTo>
                  <a:lnTo>
                    <a:pt x="1954" y="3159"/>
                  </a:lnTo>
                  <a:lnTo>
                    <a:pt x="1968" y="3165"/>
                  </a:lnTo>
                  <a:lnTo>
                    <a:pt x="1976" y="3231"/>
                  </a:lnTo>
                  <a:lnTo>
                    <a:pt x="1962" y="3233"/>
                  </a:lnTo>
                  <a:lnTo>
                    <a:pt x="1950" y="3236"/>
                  </a:lnTo>
                  <a:lnTo>
                    <a:pt x="1941" y="3245"/>
                  </a:lnTo>
                  <a:lnTo>
                    <a:pt x="1938" y="3254"/>
                  </a:lnTo>
                  <a:lnTo>
                    <a:pt x="1938" y="3264"/>
                  </a:lnTo>
                  <a:lnTo>
                    <a:pt x="1938" y="3275"/>
                  </a:lnTo>
                  <a:lnTo>
                    <a:pt x="1938" y="3280"/>
                  </a:lnTo>
                  <a:lnTo>
                    <a:pt x="1926" y="3292"/>
                  </a:lnTo>
                  <a:lnTo>
                    <a:pt x="1915" y="3304"/>
                  </a:lnTo>
                  <a:lnTo>
                    <a:pt x="1905" y="3317"/>
                  </a:lnTo>
                  <a:lnTo>
                    <a:pt x="1900" y="3334"/>
                  </a:lnTo>
                  <a:lnTo>
                    <a:pt x="1886" y="3334"/>
                  </a:lnTo>
                  <a:lnTo>
                    <a:pt x="1870" y="3332"/>
                  </a:lnTo>
                  <a:lnTo>
                    <a:pt x="1858" y="3332"/>
                  </a:lnTo>
                  <a:lnTo>
                    <a:pt x="1849" y="3334"/>
                  </a:lnTo>
                  <a:lnTo>
                    <a:pt x="1838" y="3350"/>
                  </a:lnTo>
                  <a:lnTo>
                    <a:pt x="1830" y="3369"/>
                  </a:lnTo>
                  <a:lnTo>
                    <a:pt x="1840" y="3379"/>
                  </a:lnTo>
                  <a:lnTo>
                    <a:pt x="1845" y="3395"/>
                  </a:lnTo>
                  <a:lnTo>
                    <a:pt x="1847" y="3413"/>
                  </a:lnTo>
                  <a:lnTo>
                    <a:pt x="1845" y="3430"/>
                  </a:lnTo>
                  <a:lnTo>
                    <a:pt x="1838" y="3446"/>
                  </a:lnTo>
                  <a:lnTo>
                    <a:pt x="1828" y="3449"/>
                  </a:lnTo>
                  <a:lnTo>
                    <a:pt x="1816" y="3449"/>
                  </a:lnTo>
                  <a:lnTo>
                    <a:pt x="1804" y="3449"/>
                  </a:lnTo>
                  <a:lnTo>
                    <a:pt x="1798" y="3447"/>
                  </a:lnTo>
                  <a:lnTo>
                    <a:pt x="1793" y="3446"/>
                  </a:lnTo>
                  <a:lnTo>
                    <a:pt x="1788" y="3446"/>
                  </a:lnTo>
                  <a:lnTo>
                    <a:pt x="1781" y="3444"/>
                  </a:lnTo>
                  <a:lnTo>
                    <a:pt x="1776" y="3442"/>
                  </a:lnTo>
                  <a:lnTo>
                    <a:pt x="1774" y="3439"/>
                  </a:lnTo>
                  <a:lnTo>
                    <a:pt x="1774" y="3435"/>
                  </a:lnTo>
                  <a:lnTo>
                    <a:pt x="1772" y="3432"/>
                  </a:lnTo>
                  <a:lnTo>
                    <a:pt x="1770" y="3428"/>
                  </a:lnTo>
                  <a:lnTo>
                    <a:pt x="1769" y="3426"/>
                  </a:lnTo>
                  <a:lnTo>
                    <a:pt x="1769" y="3423"/>
                  </a:lnTo>
                  <a:lnTo>
                    <a:pt x="1755" y="3418"/>
                  </a:lnTo>
                  <a:lnTo>
                    <a:pt x="1741" y="3420"/>
                  </a:lnTo>
                  <a:lnTo>
                    <a:pt x="1727" y="3420"/>
                  </a:lnTo>
                  <a:lnTo>
                    <a:pt x="1714" y="3414"/>
                  </a:lnTo>
                  <a:lnTo>
                    <a:pt x="1713" y="3411"/>
                  </a:lnTo>
                  <a:lnTo>
                    <a:pt x="1711" y="3407"/>
                  </a:lnTo>
                  <a:lnTo>
                    <a:pt x="1709" y="3402"/>
                  </a:lnTo>
                  <a:lnTo>
                    <a:pt x="1706" y="3399"/>
                  </a:lnTo>
                  <a:lnTo>
                    <a:pt x="1704" y="3395"/>
                  </a:lnTo>
                  <a:lnTo>
                    <a:pt x="1688" y="3395"/>
                  </a:lnTo>
                  <a:lnTo>
                    <a:pt x="1687" y="3393"/>
                  </a:lnTo>
                  <a:lnTo>
                    <a:pt x="1685" y="3390"/>
                  </a:lnTo>
                  <a:lnTo>
                    <a:pt x="1683" y="3386"/>
                  </a:lnTo>
                  <a:lnTo>
                    <a:pt x="1683" y="3383"/>
                  </a:lnTo>
                  <a:lnTo>
                    <a:pt x="1680" y="3379"/>
                  </a:lnTo>
                  <a:lnTo>
                    <a:pt x="1638" y="3372"/>
                  </a:lnTo>
                  <a:lnTo>
                    <a:pt x="1632" y="3358"/>
                  </a:lnTo>
                  <a:lnTo>
                    <a:pt x="1631" y="3343"/>
                  </a:lnTo>
                  <a:lnTo>
                    <a:pt x="1631" y="3322"/>
                  </a:lnTo>
                  <a:lnTo>
                    <a:pt x="1645" y="3320"/>
                  </a:lnTo>
                  <a:lnTo>
                    <a:pt x="1660" y="3318"/>
                  </a:lnTo>
                  <a:lnTo>
                    <a:pt x="1662" y="3320"/>
                  </a:lnTo>
                  <a:lnTo>
                    <a:pt x="1664" y="3320"/>
                  </a:lnTo>
                  <a:lnTo>
                    <a:pt x="1664" y="3320"/>
                  </a:lnTo>
                  <a:lnTo>
                    <a:pt x="1666" y="3322"/>
                  </a:lnTo>
                  <a:lnTo>
                    <a:pt x="1669" y="3322"/>
                  </a:lnTo>
                  <a:lnTo>
                    <a:pt x="1669" y="3311"/>
                  </a:lnTo>
                  <a:lnTo>
                    <a:pt x="1688" y="3313"/>
                  </a:lnTo>
                  <a:lnTo>
                    <a:pt x="1701" y="3318"/>
                  </a:lnTo>
                  <a:lnTo>
                    <a:pt x="1711" y="3322"/>
                  </a:lnTo>
                  <a:lnTo>
                    <a:pt x="1723" y="3325"/>
                  </a:lnTo>
                  <a:lnTo>
                    <a:pt x="1734" y="3325"/>
                  </a:lnTo>
                  <a:lnTo>
                    <a:pt x="1748" y="3324"/>
                  </a:lnTo>
                  <a:lnTo>
                    <a:pt x="1763" y="3318"/>
                  </a:lnTo>
                  <a:lnTo>
                    <a:pt x="1777" y="3315"/>
                  </a:lnTo>
                  <a:lnTo>
                    <a:pt x="1788" y="3311"/>
                  </a:lnTo>
                  <a:lnTo>
                    <a:pt x="1788" y="3299"/>
                  </a:lnTo>
                  <a:lnTo>
                    <a:pt x="1807" y="3299"/>
                  </a:lnTo>
                  <a:lnTo>
                    <a:pt x="1821" y="3297"/>
                  </a:lnTo>
                  <a:lnTo>
                    <a:pt x="1833" y="3296"/>
                  </a:lnTo>
                  <a:lnTo>
                    <a:pt x="1845" y="3292"/>
                  </a:lnTo>
                  <a:lnTo>
                    <a:pt x="1861" y="3289"/>
                  </a:lnTo>
                  <a:lnTo>
                    <a:pt x="1863" y="3278"/>
                  </a:lnTo>
                  <a:lnTo>
                    <a:pt x="1863" y="3269"/>
                  </a:lnTo>
                  <a:lnTo>
                    <a:pt x="1863" y="3262"/>
                  </a:lnTo>
                  <a:lnTo>
                    <a:pt x="1865" y="3254"/>
                  </a:lnTo>
                  <a:lnTo>
                    <a:pt x="1866" y="3248"/>
                  </a:lnTo>
                  <a:lnTo>
                    <a:pt x="1870" y="3245"/>
                  </a:lnTo>
                  <a:lnTo>
                    <a:pt x="1875" y="3241"/>
                  </a:lnTo>
                  <a:lnTo>
                    <a:pt x="1880" y="3238"/>
                  </a:lnTo>
                  <a:lnTo>
                    <a:pt x="1884" y="3234"/>
                  </a:lnTo>
                  <a:lnTo>
                    <a:pt x="1887" y="3231"/>
                  </a:lnTo>
                  <a:lnTo>
                    <a:pt x="1877" y="3219"/>
                  </a:lnTo>
                  <a:lnTo>
                    <a:pt x="1868" y="3200"/>
                  </a:lnTo>
                  <a:lnTo>
                    <a:pt x="1859" y="3177"/>
                  </a:lnTo>
                  <a:lnTo>
                    <a:pt x="1852" y="3154"/>
                  </a:lnTo>
                  <a:lnTo>
                    <a:pt x="1845" y="3138"/>
                  </a:lnTo>
                  <a:lnTo>
                    <a:pt x="1828" y="3138"/>
                  </a:lnTo>
                  <a:lnTo>
                    <a:pt x="1814" y="3137"/>
                  </a:lnTo>
                  <a:lnTo>
                    <a:pt x="1804" y="3132"/>
                  </a:lnTo>
                  <a:lnTo>
                    <a:pt x="1795" y="3123"/>
                  </a:lnTo>
                  <a:lnTo>
                    <a:pt x="1784" y="3091"/>
                  </a:lnTo>
                  <a:lnTo>
                    <a:pt x="1769" y="3091"/>
                  </a:lnTo>
                  <a:lnTo>
                    <a:pt x="1762" y="3090"/>
                  </a:lnTo>
                  <a:lnTo>
                    <a:pt x="1758" y="3086"/>
                  </a:lnTo>
                  <a:lnTo>
                    <a:pt x="1758" y="3083"/>
                  </a:lnTo>
                  <a:lnTo>
                    <a:pt x="1755" y="3077"/>
                  </a:lnTo>
                  <a:lnTo>
                    <a:pt x="1749" y="3072"/>
                  </a:lnTo>
                  <a:lnTo>
                    <a:pt x="1727" y="3072"/>
                  </a:lnTo>
                  <a:lnTo>
                    <a:pt x="1718" y="3065"/>
                  </a:lnTo>
                  <a:lnTo>
                    <a:pt x="1711" y="3053"/>
                  </a:lnTo>
                  <a:lnTo>
                    <a:pt x="1704" y="3042"/>
                  </a:lnTo>
                  <a:lnTo>
                    <a:pt x="1695" y="3034"/>
                  </a:lnTo>
                  <a:lnTo>
                    <a:pt x="1646" y="3039"/>
                  </a:lnTo>
                  <a:lnTo>
                    <a:pt x="1631" y="3020"/>
                  </a:lnTo>
                  <a:lnTo>
                    <a:pt x="1620" y="3016"/>
                  </a:lnTo>
                  <a:lnTo>
                    <a:pt x="1610" y="3015"/>
                  </a:lnTo>
                  <a:lnTo>
                    <a:pt x="1599" y="3011"/>
                  </a:lnTo>
                  <a:lnTo>
                    <a:pt x="1594" y="3002"/>
                  </a:lnTo>
                  <a:lnTo>
                    <a:pt x="1591" y="2990"/>
                  </a:lnTo>
                  <a:lnTo>
                    <a:pt x="1584" y="2981"/>
                  </a:lnTo>
                  <a:lnTo>
                    <a:pt x="1580" y="2978"/>
                  </a:lnTo>
                  <a:lnTo>
                    <a:pt x="1577" y="2976"/>
                  </a:lnTo>
                  <a:lnTo>
                    <a:pt x="1571" y="2974"/>
                  </a:lnTo>
                  <a:lnTo>
                    <a:pt x="1566" y="2973"/>
                  </a:lnTo>
                  <a:lnTo>
                    <a:pt x="1561" y="2971"/>
                  </a:lnTo>
                  <a:lnTo>
                    <a:pt x="1557" y="2969"/>
                  </a:lnTo>
                  <a:lnTo>
                    <a:pt x="1550" y="2959"/>
                  </a:lnTo>
                  <a:lnTo>
                    <a:pt x="1542" y="2946"/>
                  </a:lnTo>
                  <a:lnTo>
                    <a:pt x="1535" y="2938"/>
                  </a:lnTo>
                  <a:lnTo>
                    <a:pt x="1512" y="2938"/>
                  </a:lnTo>
                  <a:lnTo>
                    <a:pt x="1465" y="2884"/>
                  </a:lnTo>
                  <a:lnTo>
                    <a:pt x="1465" y="2861"/>
                  </a:lnTo>
                  <a:lnTo>
                    <a:pt x="1463" y="2857"/>
                  </a:lnTo>
                  <a:lnTo>
                    <a:pt x="1461" y="2854"/>
                  </a:lnTo>
                  <a:lnTo>
                    <a:pt x="1461" y="2849"/>
                  </a:lnTo>
                  <a:lnTo>
                    <a:pt x="1461" y="2842"/>
                  </a:lnTo>
                  <a:lnTo>
                    <a:pt x="1458" y="2842"/>
                  </a:lnTo>
                  <a:lnTo>
                    <a:pt x="1454" y="2842"/>
                  </a:lnTo>
                  <a:lnTo>
                    <a:pt x="1453" y="2840"/>
                  </a:lnTo>
                  <a:lnTo>
                    <a:pt x="1453" y="2840"/>
                  </a:lnTo>
                  <a:lnTo>
                    <a:pt x="1449" y="2838"/>
                  </a:lnTo>
                  <a:lnTo>
                    <a:pt x="1444" y="2826"/>
                  </a:lnTo>
                  <a:lnTo>
                    <a:pt x="1440" y="2814"/>
                  </a:lnTo>
                  <a:lnTo>
                    <a:pt x="1435" y="2802"/>
                  </a:lnTo>
                  <a:lnTo>
                    <a:pt x="1426" y="2793"/>
                  </a:lnTo>
                  <a:lnTo>
                    <a:pt x="1418" y="2791"/>
                  </a:lnTo>
                  <a:lnTo>
                    <a:pt x="1406" y="2791"/>
                  </a:lnTo>
                  <a:lnTo>
                    <a:pt x="1397" y="2788"/>
                  </a:lnTo>
                  <a:lnTo>
                    <a:pt x="1392" y="2774"/>
                  </a:lnTo>
                  <a:lnTo>
                    <a:pt x="1383" y="2768"/>
                  </a:lnTo>
                  <a:lnTo>
                    <a:pt x="1371" y="2765"/>
                  </a:lnTo>
                  <a:lnTo>
                    <a:pt x="1357" y="2760"/>
                  </a:lnTo>
                  <a:lnTo>
                    <a:pt x="1346" y="2758"/>
                  </a:lnTo>
                  <a:lnTo>
                    <a:pt x="1346" y="2770"/>
                  </a:lnTo>
                  <a:lnTo>
                    <a:pt x="1343" y="2770"/>
                  </a:lnTo>
                  <a:lnTo>
                    <a:pt x="1339" y="2770"/>
                  </a:lnTo>
                  <a:lnTo>
                    <a:pt x="1337" y="2770"/>
                  </a:lnTo>
                  <a:lnTo>
                    <a:pt x="1337" y="2772"/>
                  </a:lnTo>
                  <a:lnTo>
                    <a:pt x="1334" y="2774"/>
                  </a:lnTo>
                  <a:lnTo>
                    <a:pt x="1325" y="2784"/>
                  </a:lnTo>
                  <a:lnTo>
                    <a:pt x="1318" y="2793"/>
                  </a:lnTo>
                  <a:lnTo>
                    <a:pt x="1310" y="2802"/>
                  </a:lnTo>
                  <a:lnTo>
                    <a:pt x="1299" y="2807"/>
                  </a:lnTo>
                  <a:lnTo>
                    <a:pt x="1285" y="2810"/>
                  </a:lnTo>
                  <a:lnTo>
                    <a:pt x="1266" y="2812"/>
                  </a:lnTo>
                  <a:lnTo>
                    <a:pt x="1262" y="2810"/>
                  </a:lnTo>
                  <a:lnTo>
                    <a:pt x="1261" y="2809"/>
                  </a:lnTo>
                  <a:lnTo>
                    <a:pt x="1259" y="2809"/>
                  </a:lnTo>
                  <a:lnTo>
                    <a:pt x="1257" y="2810"/>
                  </a:lnTo>
                  <a:lnTo>
                    <a:pt x="1254" y="2812"/>
                  </a:lnTo>
                  <a:lnTo>
                    <a:pt x="1241" y="2819"/>
                  </a:lnTo>
                  <a:lnTo>
                    <a:pt x="1229" y="2830"/>
                  </a:lnTo>
                  <a:lnTo>
                    <a:pt x="1217" y="2844"/>
                  </a:lnTo>
                  <a:lnTo>
                    <a:pt x="1212" y="2857"/>
                  </a:lnTo>
                  <a:lnTo>
                    <a:pt x="1201" y="2861"/>
                  </a:lnTo>
                  <a:lnTo>
                    <a:pt x="1191" y="2866"/>
                  </a:lnTo>
                  <a:lnTo>
                    <a:pt x="1180" y="2870"/>
                  </a:lnTo>
                  <a:lnTo>
                    <a:pt x="1166" y="2870"/>
                  </a:lnTo>
                  <a:lnTo>
                    <a:pt x="1142" y="2859"/>
                  </a:lnTo>
                  <a:lnTo>
                    <a:pt x="1121" y="2847"/>
                  </a:lnTo>
                  <a:lnTo>
                    <a:pt x="1100" y="2835"/>
                  </a:lnTo>
                  <a:lnTo>
                    <a:pt x="1074" y="2835"/>
                  </a:lnTo>
                  <a:lnTo>
                    <a:pt x="1058" y="2830"/>
                  </a:lnTo>
                  <a:lnTo>
                    <a:pt x="1046" y="2826"/>
                  </a:lnTo>
                  <a:lnTo>
                    <a:pt x="1036" y="2824"/>
                  </a:lnTo>
                  <a:lnTo>
                    <a:pt x="1025" y="2824"/>
                  </a:lnTo>
                  <a:lnTo>
                    <a:pt x="1008" y="2828"/>
                  </a:lnTo>
                  <a:lnTo>
                    <a:pt x="1008" y="2831"/>
                  </a:lnTo>
                  <a:lnTo>
                    <a:pt x="1008" y="2833"/>
                  </a:lnTo>
                  <a:lnTo>
                    <a:pt x="1006" y="2835"/>
                  </a:lnTo>
                  <a:lnTo>
                    <a:pt x="1006" y="2837"/>
                  </a:lnTo>
                  <a:lnTo>
                    <a:pt x="1004" y="2838"/>
                  </a:lnTo>
                  <a:lnTo>
                    <a:pt x="999" y="2840"/>
                  </a:lnTo>
                  <a:lnTo>
                    <a:pt x="994" y="2842"/>
                  </a:lnTo>
                  <a:lnTo>
                    <a:pt x="990" y="2842"/>
                  </a:lnTo>
                  <a:lnTo>
                    <a:pt x="985" y="2842"/>
                  </a:lnTo>
                  <a:lnTo>
                    <a:pt x="981" y="2842"/>
                  </a:lnTo>
                  <a:lnTo>
                    <a:pt x="971" y="2854"/>
                  </a:lnTo>
                  <a:lnTo>
                    <a:pt x="964" y="2871"/>
                  </a:lnTo>
                  <a:lnTo>
                    <a:pt x="962" y="2892"/>
                  </a:lnTo>
                  <a:lnTo>
                    <a:pt x="971" y="2901"/>
                  </a:lnTo>
                  <a:lnTo>
                    <a:pt x="976" y="2915"/>
                  </a:lnTo>
                  <a:lnTo>
                    <a:pt x="978" y="2931"/>
                  </a:lnTo>
                  <a:lnTo>
                    <a:pt x="967" y="2936"/>
                  </a:lnTo>
                  <a:lnTo>
                    <a:pt x="966" y="2941"/>
                  </a:lnTo>
                  <a:lnTo>
                    <a:pt x="966" y="2948"/>
                  </a:lnTo>
                  <a:lnTo>
                    <a:pt x="966" y="2957"/>
                  </a:lnTo>
                  <a:lnTo>
                    <a:pt x="962" y="2969"/>
                  </a:lnTo>
                  <a:lnTo>
                    <a:pt x="955" y="2973"/>
                  </a:lnTo>
                  <a:lnTo>
                    <a:pt x="943" y="2980"/>
                  </a:lnTo>
                  <a:lnTo>
                    <a:pt x="927" y="2988"/>
                  </a:lnTo>
                  <a:lnTo>
                    <a:pt x="912" y="2995"/>
                  </a:lnTo>
                  <a:lnTo>
                    <a:pt x="896" y="3002"/>
                  </a:lnTo>
                  <a:lnTo>
                    <a:pt x="885" y="3008"/>
                  </a:lnTo>
                  <a:lnTo>
                    <a:pt x="878" y="3011"/>
                  </a:lnTo>
                  <a:lnTo>
                    <a:pt x="861" y="3015"/>
                  </a:lnTo>
                  <a:lnTo>
                    <a:pt x="845" y="3016"/>
                  </a:lnTo>
                  <a:lnTo>
                    <a:pt x="830" y="3018"/>
                  </a:lnTo>
                  <a:lnTo>
                    <a:pt x="814" y="3020"/>
                  </a:lnTo>
                  <a:lnTo>
                    <a:pt x="802" y="3025"/>
                  </a:lnTo>
                  <a:lnTo>
                    <a:pt x="791" y="3032"/>
                  </a:lnTo>
                  <a:lnTo>
                    <a:pt x="784" y="3044"/>
                  </a:lnTo>
                  <a:lnTo>
                    <a:pt x="782" y="3062"/>
                  </a:lnTo>
                  <a:lnTo>
                    <a:pt x="763" y="3062"/>
                  </a:lnTo>
                  <a:lnTo>
                    <a:pt x="751" y="3079"/>
                  </a:lnTo>
                  <a:lnTo>
                    <a:pt x="735" y="3095"/>
                  </a:lnTo>
                  <a:lnTo>
                    <a:pt x="720" y="3109"/>
                  </a:lnTo>
                  <a:lnTo>
                    <a:pt x="704" y="3126"/>
                  </a:lnTo>
                  <a:lnTo>
                    <a:pt x="693" y="3144"/>
                  </a:lnTo>
                  <a:lnTo>
                    <a:pt x="686" y="3165"/>
                  </a:lnTo>
                  <a:lnTo>
                    <a:pt x="692" y="3173"/>
                  </a:lnTo>
                  <a:lnTo>
                    <a:pt x="699" y="3187"/>
                  </a:lnTo>
                  <a:lnTo>
                    <a:pt x="707" y="3203"/>
                  </a:lnTo>
                  <a:lnTo>
                    <a:pt x="713" y="3217"/>
                  </a:lnTo>
                  <a:lnTo>
                    <a:pt x="716" y="3226"/>
                  </a:lnTo>
                  <a:lnTo>
                    <a:pt x="690" y="3241"/>
                  </a:lnTo>
                  <a:lnTo>
                    <a:pt x="665" y="3259"/>
                  </a:lnTo>
                  <a:lnTo>
                    <a:pt x="643" y="3280"/>
                  </a:lnTo>
                  <a:lnTo>
                    <a:pt x="638" y="3292"/>
                  </a:lnTo>
                  <a:lnTo>
                    <a:pt x="634" y="3303"/>
                  </a:lnTo>
                  <a:lnTo>
                    <a:pt x="632" y="3311"/>
                  </a:lnTo>
                  <a:lnTo>
                    <a:pt x="627" y="3318"/>
                  </a:lnTo>
                  <a:lnTo>
                    <a:pt x="618" y="3324"/>
                  </a:lnTo>
                  <a:lnTo>
                    <a:pt x="601" y="3325"/>
                  </a:lnTo>
                  <a:lnTo>
                    <a:pt x="596" y="3324"/>
                  </a:lnTo>
                  <a:lnTo>
                    <a:pt x="589" y="3320"/>
                  </a:lnTo>
                  <a:lnTo>
                    <a:pt x="582" y="3318"/>
                  </a:lnTo>
                  <a:lnTo>
                    <a:pt x="576" y="3330"/>
                  </a:lnTo>
                  <a:lnTo>
                    <a:pt x="571" y="3334"/>
                  </a:lnTo>
                  <a:lnTo>
                    <a:pt x="564" y="3334"/>
                  </a:lnTo>
                  <a:lnTo>
                    <a:pt x="556" y="3334"/>
                  </a:lnTo>
                  <a:lnTo>
                    <a:pt x="547" y="3337"/>
                  </a:lnTo>
                  <a:lnTo>
                    <a:pt x="542" y="3344"/>
                  </a:lnTo>
                  <a:lnTo>
                    <a:pt x="536" y="3353"/>
                  </a:lnTo>
                  <a:lnTo>
                    <a:pt x="535" y="3362"/>
                  </a:lnTo>
                  <a:lnTo>
                    <a:pt x="531" y="3371"/>
                  </a:lnTo>
                  <a:lnTo>
                    <a:pt x="526" y="3378"/>
                  </a:lnTo>
                  <a:lnTo>
                    <a:pt x="515" y="3385"/>
                  </a:lnTo>
                  <a:lnTo>
                    <a:pt x="501" y="3388"/>
                  </a:lnTo>
                  <a:lnTo>
                    <a:pt x="500" y="3386"/>
                  </a:lnTo>
                  <a:lnTo>
                    <a:pt x="496" y="3385"/>
                  </a:lnTo>
                  <a:lnTo>
                    <a:pt x="493" y="3383"/>
                  </a:lnTo>
                  <a:lnTo>
                    <a:pt x="489" y="3379"/>
                  </a:lnTo>
                  <a:lnTo>
                    <a:pt x="484" y="3379"/>
                  </a:lnTo>
                  <a:lnTo>
                    <a:pt x="479" y="3379"/>
                  </a:lnTo>
                  <a:lnTo>
                    <a:pt x="473" y="3383"/>
                  </a:lnTo>
                  <a:lnTo>
                    <a:pt x="468" y="3388"/>
                  </a:lnTo>
                  <a:lnTo>
                    <a:pt x="460" y="3392"/>
                  </a:lnTo>
                  <a:lnTo>
                    <a:pt x="447" y="3392"/>
                  </a:lnTo>
                  <a:lnTo>
                    <a:pt x="435" y="3388"/>
                  </a:lnTo>
                  <a:lnTo>
                    <a:pt x="418" y="3383"/>
                  </a:lnTo>
                  <a:lnTo>
                    <a:pt x="395" y="3378"/>
                  </a:lnTo>
                  <a:lnTo>
                    <a:pt x="372" y="3372"/>
                  </a:lnTo>
                  <a:lnTo>
                    <a:pt x="353" y="3371"/>
                  </a:lnTo>
                  <a:lnTo>
                    <a:pt x="336" y="3372"/>
                  </a:lnTo>
                  <a:lnTo>
                    <a:pt x="332" y="3374"/>
                  </a:lnTo>
                  <a:lnTo>
                    <a:pt x="329" y="3378"/>
                  </a:lnTo>
                  <a:lnTo>
                    <a:pt x="323" y="3381"/>
                  </a:lnTo>
                  <a:lnTo>
                    <a:pt x="320" y="3385"/>
                  </a:lnTo>
                  <a:lnTo>
                    <a:pt x="316" y="3388"/>
                  </a:lnTo>
                  <a:lnTo>
                    <a:pt x="268" y="3392"/>
                  </a:lnTo>
                  <a:lnTo>
                    <a:pt x="264" y="3402"/>
                  </a:lnTo>
                  <a:lnTo>
                    <a:pt x="252" y="3409"/>
                  </a:lnTo>
                  <a:lnTo>
                    <a:pt x="238" y="3414"/>
                  </a:lnTo>
                  <a:lnTo>
                    <a:pt x="226" y="3418"/>
                  </a:lnTo>
                  <a:lnTo>
                    <a:pt x="208" y="3402"/>
                  </a:lnTo>
                  <a:lnTo>
                    <a:pt x="187" y="3392"/>
                  </a:lnTo>
                  <a:lnTo>
                    <a:pt x="182" y="3350"/>
                  </a:lnTo>
                  <a:lnTo>
                    <a:pt x="172" y="3344"/>
                  </a:lnTo>
                  <a:lnTo>
                    <a:pt x="168" y="3334"/>
                  </a:lnTo>
                  <a:lnTo>
                    <a:pt x="172" y="3327"/>
                  </a:lnTo>
                  <a:lnTo>
                    <a:pt x="175" y="3320"/>
                  </a:lnTo>
                  <a:lnTo>
                    <a:pt x="175" y="3315"/>
                  </a:lnTo>
                  <a:lnTo>
                    <a:pt x="168" y="3301"/>
                  </a:lnTo>
                  <a:lnTo>
                    <a:pt x="156" y="3285"/>
                  </a:lnTo>
                  <a:lnTo>
                    <a:pt x="144" y="3276"/>
                  </a:lnTo>
                  <a:lnTo>
                    <a:pt x="121" y="3276"/>
                  </a:lnTo>
                  <a:lnTo>
                    <a:pt x="121" y="3275"/>
                  </a:lnTo>
                  <a:lnTo>
                    <a:pt x="119" y="3273"/>
                  </a:lnTo>
                  <a:lnTo>
                    <a:pt x="117" y="3271"/>
                  </a:lnTo>
                  <a:lnTo>
                    <a:pt x="116" y="3268"/>
                  </a:lnTo>
                  <a:lnTo>
                    <a:pt x="114" y="3266"/>
                  </a:lnTo>
                  <a:lnTo>
                    <a:pt x="114" y="3264"/>
                  </a:lnTo>
                  <a:lnTo>
                    <a:pt x="105" y="3264"/>
                  </a:lnTo>
                  <a:lnTo>
                    <a:pt x="96" y="3269"/>
                  </a:lnTo>
                  <a:lnTo>
                    <a:pt x="84" y="3273"/>
                  </a:lnTo>
                  <a:lnTo>
                    <a:pt x="72" y="3275"/>
                  </a:lnTo>
                  <a:lnTo>
                    <a:pt x="60" y="3273"/>
                  </a:lnTo>
                  <a:lnTo>
                    <a:pt x="49" y="3266"/>
                  </a:lnTo>
                  <a:lnTo>
                    <a:pt x="41" y="3259"/>
                  </a:lnTo>
                  <a:lnTo>
                    <a:pt x="34" y="3254"/>
                  </a:lnTo>
                  <a:lnTo>
                    <a:pt x="21" y="3250"/>
                  </a:lnTo>
                  <a:lnTo>
                    <a:pt x="2" y="3250"/>
                  </a:lnTo>
                  <a:lnTo>
                    <a:pt x="4" y="3234"/>
                  </a:lnTo>
                  <a:lnTo>
                    <a:pt x="9" y="3224"/>
                  </a:lnTo>
                  <a:lnTo>
                    <a:pt x="16" y="3217"/>
                  </a:lnTo>
                  <a:lnTo>
                    <a:pt x="21" y="3207"/>
                  </a:lnTo>
                  <a:lnTo>
                    <a:pt x="25" y="3158"/>
                  </a:lnTo>
                  <a:lnTo>
                    <a:pt x="30" y="3149"/>
                  </a:lnTo>
                  <a:lnTo>
                    <a:pt x="34" y="3142"/>
                  </a:lnTo>
                  <a:lnTo>
                    <a:pt x="39" y="3133"/>
                  </a:lnTo>
                  <a:lnTo>
                    <a:pt x="41" y="3119"/>
                  </a:lnTo>
                  <a:lnTo>
                    <a:pt x="14" y="3119"/>
                  </a:lnTo>
                  <a:lnTo>
                    <a:pt x="11" y="3107"/>
                  </a:lnTo>
                  <a:lnTo>
                    <a:pt x="7" y="3098"/>
                  </a:lnTo>
                  <a:lnTo>
                    <a:pt x="4" y="3091"/>
                  </a:lnTo>
                  <a:lnTo>
                    <a:pt x="0" y="3083"/>
                  </a:lnTo>
                  <a:lnTo>
                    <a:pt x="2" y="3072"/>
                  </a:lnTo>
                  <a:lnTo>
                    <a:pt x="25" y="3023"/>
                  </a:lnTo>
                  <a:lnTo>
                    <a:pt x="30" y="3020"/>
                  </a:lnTo>
                  <a:lnTo>
                    <a:pt x="35" y="3018"/>
                  </a:lnTo>
                  <a:lnTo>
                    <a:pt x="39" y="3016"/>
                  </a:lnTo>
                  <a:lnTo>
                    <a:pt x="44" y="3015"/>
                  </a:lnTo>
                  <a:lnTo>
                    <a:pt x="48" y="3011"/>
                  </a:lnTo>
                  <a:lnTo>
                    <a:pt x="53" y="3008"/>
                  </a:lnTo>
                  <a:lnTo>
                    <a:pt x="56" y="2997"/>
                  </a:lnTo>
                  <a:lnTo>
                    <a:pt x="56" y="2988"/>
                  </a:lnTo>
                  <a:lnTo>
                    <a:pt x="60" y="2976"/>
                  </a:lnTo>
                  <a:lnTo>
                    <a:pt x="72" y="2969"/>
                  </a:lnTo>
                  <a:lnTo>
                    <a:pt x="86" y="2945"/>
                  </a:lnTo>
                  <a:lnTo>
                    <a:pt x="102" y="2919"/>
                  </a:lnTo>
                  <a:lnTo>
                    <a:pt x="114" y="2892"/>
                  </a:lnTo>
                  <a:lnTo>
                    <a:pt x="114" y="2807"/>
                  </a:lnTo>
                  <a:lnTo>
                    <a:pt x="116" y="2800"/>
                  </a:lnTo>
                  <a:lnTo>
                    <a:pt x="119" y="2784"/>
                  </a:lnTo>
                  <a:lnTo>
                    <a:pt x="124" y="2768"/>
                  </a:lnTo>
                  <a:lnTo>
                    <a:pt x="130" y="2754"/>
                  </a:lnTo>
                  <a:lnTo>
                    <a:pt x="133" y="2746"/>
                  </a:lnTo>
                  <a:lnTo>
                    <a:pt x="123" y="2728"/>
                  </a:lnTo>
                  <a:lnTo>
                    <a:pt x="117" y="2711"/>
                  </a:lnTo>
                  <a:lnTo>
                    <a:pt x="117" y="2688"/>
                  </a:lnTo>
                  <a:lnTo>
                    <a:pt x="124" y="2686"/>
                  </a:lnTo>
                  <a:lnTo>
                    <a:pt x="130" y="2683"/>
                  </a:lnTo>
                  <a:lnTo>
                    <a:pt x="135" y="2679"/>
                  </a:lnTo>
                  <a:lnTo>
                    <a:pt x="138" y="2676"/>
                  </a:lnTo>
                  <a:lnTo>
                    <a:pt x="144" y="2672"/>
                  </a:lnTo>
                  <a:lnTo>
                    <a:pt x="182" y="2678"/>
                  </a:lnTo>
                  <a:lnTo>
                    <a:pt x="185" y="2676"/>
                  </a:lnTo>
                  <a:lnTo>
                    <a:pt x="185" y="2671"/>
                  </a:lnTo>
                  <a:lnTo>
                    <a:pt x="187" y="2667"/>
                  </a:lnTo>
                  <a:lnTo>
                    <a:pt x="189" y="2664"/>
                  </a:lnTo>
                  <a:lnTo>
                    <a:pt x="191" y="2662"/>
                  </a:lnTo>
                  <a:lnTo>
                    <a:pt x="213" y="2662"/>
                  </a:lnTo>
                  <a:lnTo>
                    <a:pt x="227" y="2657"/>
                  </a:lnTo>
                  <a:lnTo>
                    <a:pt x="236" y="2653"/>
                  </a:lnTo>
                  <a:lnTo>
                    <a:pt x="243" y="2655"/>
                  </a:lnTo>
                  <a:lnTo>
                    <a:pt x="252" y="2657"/>
                  </a:lnTo>
                  <a:lnTo>
                    <a:pt x="268" y="2662"/>
                  </a:lnTo>
                  <a:lnTo>
                    <a:pt x="268" y="2665"/>
                  </a:lnTo>
                  <a:lnTo>
                    <a:pt x="268" y="2667"/>
                  </a:lnTo>
                  <a:lnTo>
                    <a:pt x="268" y="2669"/>
                  </a:lnTo>
                  <a:lnTo>
                    <a:pt x="268" y="2671"/>
                  </a:lnTo>
                  <a:lnTo>
                    <a:pt x="269" y="2672"/>
                  </a:lnTo>
                  <a:lnTo>
                    <a:pt x="271" y="2674"/>
                  </a:lnTo>
                  <a:lnTo>
                    <a:pt x="274" y="2678"/>
                  </a:lnTo>
                  <a:lnTo>
                    <a:pt x="292" y="2686"/>
                  </a:lnTo>
                  <a:lnTo>
                    <a:pt x="311" y="2692"/>
                  </a:lnTo>
                  <a:lnTo>
                    <a:pt x="334" y="2695"/>
                  </a:lnTo>
                  <a:lnTo>
                    <a:pt x="355" y="2699"/>
                  </a:lnTo>
                  <a:lnTo>
                    <a:pt x="374" y="2704"/>
                  </a:lnTo>
                  <a:lnTo>
                    <a:pt x="402" y="2718"/>
                  </a:lnTo>
                  <a:lnTo>
                    <a:pt x="428" y="2734"/>
                  </a:lnTo>
                  <a:lnTo>
                    <a:pt x="456" y="2746"/>
                  </a:lnTo>
                  <a:lnTo>
                    <a:pt x="517" y="2742"/>
                  </a:lnTo>
                  <a:lnTo>
                    <a:pt x="526" y="2749"/>
                  </a:lnTo>
                  <a:lnTo>
                    <a:pt x="538" y="2758"/>
                  </a:lnTo>
                  <a:lnTo>
                    <a:pt x="547" y="2765"/>
                  </a:lnTo>
                  <a:lnTo>
                    <a:pt x="554" y="2767"/>
                  </a:lnTo>
                  <a:lnTo>
                    <a:pt x="561" y="2767"/>
                  </a:lnTo>
                  <a:lnTo>
                    <a:pt x="566" y="2765"/>
                  </a:lnTo>
                  <a:lnTo>
                    <a:pt x="571" y="2763"/>
                  </a:lnTo>
                  <a:lnTo>
                    <a:pt x="575" y="2761"/>
                  </a:lnTo>
                  <a:lnTo>
                    <a:pt x="582" y="2765"/>
                  </a:lnTo>
                  <a:lnTo>
                    <a:pt x="590" y="2770"/>
                  </a:lnTo>
                  <a:lnTo>
                    <a:pt x="599" y="2777"/>
                  </a:lnTo>
                  <a:lnTo>
                    <a:pt x="604" y="2781"/>
                  </a:lnTo>
                  <a:lnTo>
                    <a:pt x="608" y="2781"/>
                  </a:lnTo>
                  <a:lnTo>
                    <a:pt x="611" y="2781"/>
                  </a:lnTo>
                  <a:lnTo>
                    <a:pt x="613" y="2779"/>
                  </a:lnTo>
                  <a:lnTo>
                    <a:pt x="613" y="2777"/>
                  </a:lnTo>
                  <a:lnTo>
                    <a:pt x="615" y="2775"/>
                  </a:lnTo>
                  <a:lnTo>
                    <a:pt x="615" y="2774"/>
                  </a:lnTo>
                  <a:lnTo>
                    <a:pt x="617" y="2774"/>
                  </a:lnTo>
                  <a:lnTo>
                    <a:pt x="652" y="2781"/>
                  </a:lnTo>
                  <a:lnTo>
                    <a:pt x="653" y="2775"/>
                  </a:lnTo>
                  <a:lnTo>
                    <a:pt x="657" y="2770"/>
                  </a:lnTo>
                  <a:lnTo>
                    <a:pt x="660" y="2767"/>
                  </a:lnTo>
                  <a:lnTo>
                    <a:pt x="664" y="2763"/>
                  </a:lnTo>
                  <a:lnTo>
                    <a:pt x="667" y="2758"/>
                  </a:lnTo>
                  <a:lnTo>
                    <a:pt x="671" y="2754"/>
                  </a:lnTo>
                  <a:lnTo>
                    <a:pt x="671" y="2735"/>
                  </a:lnTo>
                  <a:lnTo>
                    <a:pt x="683" y="2695"/>
                  </a:lnTo>
                  <a:lnTo>
                    <a:pt x="697" y="2653"/>
                  </a:lnTo>
                  <a:lnTo>
                    <a:pt x="693" y="2624"/>
                  </a:lnTo>
                  <a:lnTo>
                    <a:pt x="695" y="2618"/>
                  </a:lnTo>
                  <a:lnTo>
                    <a:pt x="699" y="2611"/>
                  </a:lnTo>
                  <a:lnTo>
                    <a:pt x="702" y="2606"/>
                  </a:lnTo>
                  <a:lnTo>
                    <a:pt x="706" y="2601"/>
                  </a:lnTo>
                  <a:lnTo>
                    <a:pt x="709" y="2596"/>
                  </a:lnTo>
                  <a:lnTo>
                    <a:pt x="709" y="2531"/>
                  </a:lnTo>
                  <a:lnTo>
                    <a:pt x="693" y="2522"/>
                  </a:lnTo>
                  <a:lnTo>
                    <a:pt x="679" y="2512"/>
                  </a:lnTo>
                  <a:lnTo>
                    <a:pt x="667" y="2500"/>
                  </a:lnTo>
                  <a:lnTo>
                    <a:pt x="658" y="2486"/>
                  </a:lnTo>
                  <a:lnTo>
                    <a:pt x="655" y="2472"/>
                  </a:lnTo>
                  <a:lnTo>
                    <a:pt x="655" y="2460"/>
                  </a:lnTo>
                  <a:lnTo>
                    <a:pt x="655" y="2449"/>
                  </a:lnTo>
                  <a:lnTo>
                    <a:pt x="653" y="2440"/>
                  </a:lnTo>
                  <a:lnTo>
                    <a:pt x="648" y="2433"/>
                  </a:lnTo>
                  <a:lnTo>
                    <a:pt x="636" y="2428"/>
                  </a:lnTo>
                  <a:lnTo>
                    <a:pt x="636" y="2409"/>
                  </a:lnTo>
                  <a:lnTo>
                    <a:pt x="627" y="2407"/>
                  </a:lnTo>
                  <a:lnTo>
                    <a:pt x="613" y="2405"/>
                  </a:lnTo>
                  <a:lnTo>
                    <a:pt x="601" y="2402"/>
                  </a:lnTo>
                  <a:lnTo>
                    <a:pt x="594" y="2400"/>
                  </a:lnTo>
                  <a:lnTo>
                    <a:pt x="582" y="2391"/>
                  </a:lnTo>
                  <a:lnTo>
                    <a:pt x="571" y="2379"/>
                  </a:lnTo>
                  <a:lnTo>
                    <a:pt x="559" y="2369"/>
                  </a:lnTo>
                  <a:lnTo>
                    <a:pt x="543" y="2362"/>
                  </a:lnTo>
                  <a:lnTo>
                    <a:pt x="540" y="2364"/>
                  </a:lnTo>
                  <a:lnTo>
                    <a:pt x="536" y="2365"/>
                  </a:lnTo>
                  <a:lnTo>
                    <a:pt x="531" y="2365"/>
                  </a:lnTo>
                  <a:lnTo>
                    <a:pt x="524" y="2367"/>
                  </a:lnTo>
                  <a:lnTo>
                    <a:pt x="519" y="2355"/>
                  </a:lnTo>
                  <a:lnTo>
                    <a:pt x="515" y="2343"/>
                  </a:lnTo>
                  <a:lnTo>
                    <a:pt x="514" y="2327"/>
                  </a:lnTo>
                  <a:lnTo>
                    <a:pt x="528" y="2327"/>
                  </a:lnTo>
                  <a:lnTo>
                    <a:pt x="528" y="2313"/>
                  </a:lnTo>
                  <a:lnTo>
                    <a:pt x="514" y="2313"/>
                  </a:lnTo>
                  <a:lnTo>
                    <a:pt x="514" y="2304"/>
                  </a:lnTo>
                  <a:lnTo>
                    <a:pt x="512" y="2302"/>
                  </a:lnTo>
                  <a:lnTo>
                    <a:pt x="510" y="2299"/>
                  </a:lnTo>
                  <a:lnTo>
                    <a:pt x="510" y="2295"/>
                  </a:lnTo>
                  <a:lnTo>
                    <a:pt x="508" y="2290"/>
                  </a:lnTo>
                  <a:lnTo>
                    <a:pt x="524" y="2285"/>
                  </a:lnTo>
                  <a:lnTo>
                    <a:pt x="543" y="2281"/>
                  </a:lnTo>
                  <a:lnTo>
                    <a:pt x="564" y="2281"/>
                  </a:lnTo>
                  <a:lnTo>
                    <a:pt x="585" y="2281"/>
                  </a:lnTo>
                  <a:lnTo>
                    <a:pt x="594" y="2276"/>
                  </a:lnTo>
                  <a:lnTo>
                    <a:pt x="606" y="2273"/>
                  </a:lnTo>
                  <a:lnTo>
                    <a:pt x="622" y="2273"/>
                  </a:lnTo>
                  <a:lnTo>
                    <a:pt x="636" y="2274"/>
                  </a:lnTo>
                  <a:lnTo>
                    <a:pt x="638" y="2280"/>
                  </a:lnTo>
                  <a:lnTo>
                    <a:pt x="639" y="2287"/>
                  </a:lnTo>
                  <a:lnTo>
                    <a:pt x="643" y="2292"/>
                  </a:lnTo>
                  <a:lnTo>
                    <a:pt x="646" y="2297"/>
                  </a:lnTo>
                  <a:lnTo>
                    <a:pt x="652" y="2301"/>
                  </a:lnTo>
                  <a:lnTo>
                    <a:pt x="664" y="2302"/>
                  </a:lnTo>
                  <a:lnTo>
                    <a:pt x="681" y="2304"/>
                  </a:lnTo>
                  <a:lnTo>
                    <a:pt x="702" y="2308"/>
                  </a:lnTo>
                  <a:lnTo>
                    <a:pt x="716" y="2309"/>
                  </a:lnTo>
                  <a:lnTo>
                    <a:pt x="716" y="2283"/>
                  </a:lnTo>
                  <a:lnTo>
                    <a:pt x="713" y="2261"/>
                  </a:lnTo>
                  <a:lnTo>
                    <a:pt x="707" y="2241"/>
                  </a:lnTo>
                  <a:lnTo>
                    <a:pt x="704" y="2222"/>
                  </a:lnTo>
                  <a:lnTo>
                    <a:pt x="700" y="2201"/>
                  </a:lnTo>
                  <a:lnTo>
                    <a:pt x="704" y="2199"/>
                  </a:lnTo>
                  <a:lnTo>
                    <a:pt x="707" y="2199"/>
                  </a:lnTo>
                  <a:lnTo>
                    <a:pt x="711" y="2198"/>
                  </a:lnTo>
                  <a:lnTo>
                    <a:pt x="716" y="2198"/>
                  </a:lnTo>
                  <a:lnTo>
                    <a:pt x="723" y="2205"/>
                  </a:lnTo>
                  <a:lnTo>
                    <a:pt x="732" y="2210"/>
                  </a:lnTo>
                  <a:lnTo>
                    <a:pt x="741" y="2213"/>
                  </a:lnTo>
                  <a:lnTo>
                    <a:pt x="748" y="2219"/>
                  </a:lnTo>
                  <a:lnTo>
                    <a:pt x="753" y="2226"/>
                  </a:lnTo>
                  <a:lnTo>
                    <a:pt x="754" y="2240"/>
                  </a:lnTo>
                  <a:lnTo>
                    <a:pt x="768" y="2243"/>
                  </a:lnTo>
                  <a:lnTo>
                    <a:pt x="781" y="2247"/>
                  </a:lnTo>
                  <a:lnTo>
                    <a:pt x="791" y="2252"/>
                  </a:lnTo>
                  <a:lnTo>
                    <a:pt x="803" y="2257"/>
                  </a:lnTo>
                  <a:lnTo>
                    <a:pt x="821" y="2259"/>
                  </a:lnTo>
                  <a:lnTo>
                    <a:pt x="831" y="2234"/>
                  </a:lnTo>
                  <a:lnTo>
                    <a:pt x="844" y="2213"/>
                  </a:lnTo>
                  <a:lnTo>
                    <a:pt x="859" y="2213"/>
                  </a:lnTo>
                  <a:lnTo>
                    <a:pt x="875" y="2210"/>
                  </a:lnTo>
                  <a:lnTo>
                    <a:pt x="898" y="2208"/>
                  </a:lnTo>
                  <a:lnTo>
                    <a:pt x="898" y="2205"/>
                  </a:lnTo>
                  <a:lnTo>
                    <a:pt x="899" y="2203"/>
                  </a:lnTo>
                  <a:lnTo>
                    <a:pt x="899" y="2201"/>
                  </a:lnTo>
                  <a:lnTo>
                    <a:pt x="901" y="2199"/>
                  </a:lnTo>
                  <a:lnTo>
                    <a:pt x="903" y="2199"/>
                  </a:lnTo>
                  <a:lnTo>
                    <a:pt x="905" y="2199"/>
                  </a:lnTo>
                  <a:lnTo>
                    <a:pt x="908" y="2198"/>
                  </a:lnTo>
                  <a:lnTo>
                    <a:pt x="908" y="2185"/>
                  </a:lnTo>
                  <a:lnTo>
                    <a:pt x="924" y="2185"/>
                  </a:lnTo>
                  <a:lnTo>
                    <a:pt x="927" y="2128"/>
                  </a:lnTo>
                  <a:lnTo>
                    <a:pt x="940" y="2124"/>
                  </a:lnTo>
                  <a:lnTo>
                    <a:pt x="952" y="2119"/>
                  </a:lnTo>
                  <a:lnTo>
                    <a:pt x="966" y="2117"/>
                  </a:lnTo>
                  <a:lnTo>
                    <a:pt x="980" y="2116"/>
                  </a:lnTo>
                  <a:lnTo>
                    <a:pt x="994" y="2112"/>
                  </a:lnTo>
                  <a:lnTo>
                    <a:pt x="997" y="2110"/>
                  </a:lnTo>
                  <a:lnTo>
                    <a:pt x="1001" y="2105"/>
                  </a:lnTo>
                  <a:lnTo>
                    <a:pt x="1004" y="2102"/>
                  </a:lnTo>
                  <a:lnTo>
                    <a:pt x="1006" y="2096"/>
                  </a:lnTo>
                  <a:lnTo>
                    <a:pt x="1009" y="2093"/>
                  </a:lnTo>
                  <a:lnTo>
                    <a:pt x="1013" y="2089"/>
                  </a:lnTo>
                  <a:lnTo>
                    <a:pt x="1023" y="2086"/>
                  </a:lnTo>
                  <a:lnTo>
                    <a:pt x="1032" y="2086"/>
                  </a:lnTo>
                  <a:lnTo>
                    <a:pt x="1041" y="2086"/>
                  </a:lnTo>
                  <a:lnTo>
                    <a:pt x="1046" y="2084"/>
                  </a:lnTo>
                  <a:lnTo>
                    <a:pt x="1051" y="2077"/>
                  </a:lnTo>
                  <a:lnTo>
                    <a:pt x="1055" y="2063"/>
                  </a:lnTo>
                  <a:lnTo>
                    <a:pt x="1062" y="2063"/>
                  </a:lnTo>
                  <a:lnTo>
                    <a:pt x="1065" y="2062"/>
                  </a:lnTo>
                  <a:lnTo>
                    <a:pt x="1065" y="2060"/>
                  </a:lnTo>
                  <a:lnTo>
                    <a:pt x="1065" y="2058"/>
                  </a:lnTo>
                  <a:lnTo>
                    <a:pt x="1065" y="2058"/>
                  </a:lnTo>
                  <a:lnTo>
                    <a:pt x="1065" y="2056"/>
                  </a:lnTo>
                  <a:lnTo>
                    <a:pt x="1065" y="2055"/>
                  </a:lnTo>
                  <a:lnTo>
                    <a:pt x="1074" y="2055"/>
                  </a:lnTo>
                  <a:lnTo>
                    <a:pt x="1086" y="2056"/>
                  </a:lnTo>
                  <a:lnTo>
                    <a:pt x="1097" y="2058"/>
                  </a:lnTo>
                  <a:lnTo>
                    <a:pt x="1100" y="2058"/>
                  </a:lnTo>
                  <a:lnTo>
                    <a:pt x="1100" y="2051"/>
                  </a:lnTo>
                  <a:lnTo>
                    <a:pt x="1097" y="2049"/>
                  </a:lnTo>
                  <a:lnTo>
                    <a:pt x="1095" y="2046"/>
                  </a:lnTo>
                  <a:lnTo>
                    <a:pt x="1093" y="2042"/>
                  </a:lnTo>
                  <a:lnTo>
                    <a:pt x="1093" y="2039"/>
                  </a:lnTo>
                  <a:lnTo>
                    <a:pt x="1093" y="2035"/>
                  </a:lnTo>
                  <a:lnTo>
                    <a:pt x="1093" y="2028"/>
                  </a:lnTo>
                  <a:lnTo>
                    <a:pt x="1111" y="2013"/>
                  </a:lnTo>
                  <a:lnTo>
                    <a:pt x="1121" y="1993"/>
                  </a:lnTo>
                  <a:lnTo>
                    <a:pt x="1130" y="1973"/>
                  </a:lnTo>
                  <a:lnTo>
                    <a:pt x="1138" y="1948"/>
                  </a:lnTo>
                  <a:lnTo>
                    <a:pt x="1154" y="1946"/>
                  </a:lnTo>
                  <a:lnTo>
                    <a:pt x="1165" y="1941"/>
                  </a:lnTo>
                  <a:lnTo>
                    <a:pt x="1172" y="1936"/>
                  </a:lnTo>
                  <a:lnTo>
                    <a:pt x="1177" y="1929"/>
                  </a:lnTo>
                  <a:lnTo>
                    <a:pt x="1184" y="1922"/>
                  </a:lnTo>
                  <a:lnTo>
                    <a:pt x="1193" y="1917"/>
                  </a:lnTo>
                  <a:lnTo>
                    <a:pt x="1273" y="1910"/>
                  </a:lnTo>
                  <a:lnTo>
                    <a:pt x="1273" y="1890"/>
                  </a:lnTo>
                  <a:lnTo>
                    <a:pt x="1285" y="1887"/>
                  </a:lnTo>
                  <a:lnTo>
                    <a:pt x="1299" y="1880"/>
                  </a:lnTo>
                  <a:lnTo>
                    <a:pt x="1313" y="1880"/>
                  </a:lnTo>
                  <a:lnTo>
                    <a:pt x="1327" y="1885"/>
                  </a:lnTo>
                  <a:lnTo>
                    <a:pt x="1337" y="1892"/>
                  </a:lnTo>
                  <a:lnTo>
                    <a:pt x="1350" y="1897"/>
                  </a:lnTo>
                  <a:lnTo>
                    <a:pt x="1350" y="1894"/>
                  </a:lnTo>
                  <a:lnTo>
                    <a:pt x="1353" y="1889"/>
                  </a:lnTo>
                  <a:lnTo>
                    <a:pt x="1355" y="1885"/>
                  </a:lnTo>
                  <a:lnTo>
                    <a:pt x="1355" y="1884"/>
                  </a:lnTo>
                  <a:lnTo>
                    <a:pt x="1357" y="1880"/>
                  </a:lnTo>
                  <a:lnTo>
                    <a:pt x="1358" y="1878"/>
                  </a:lnTo>
                  <a:lnTo>
                    <a:pt x="1362" y="1877"/>
                  </a:lnTo>
                  <a:lnTo>
                    <a:pt x="1365" y="1875"/>
                  </a:lnTo>
                  <a:lnTo>
                    <a:pt x="1372" y="1875"/>
                  </a:lnTo>
                  <a:lnTo>
                    <a:pt x="1372" y="1868"/>
                  </a:lnTo>
                  <a:lnTo>
                    <a:pt x="1372" y="1863"/>
                  </a:lnTo>
                  <a:lnTo>
                    <a:pt x="1371" y="1857"/>
                  </a:lnTo>
                  <a:lnTo>
                    <a:pt x="1371" y="1852"/>
                  </a:lnTo>
                  <a:lnTo>
                    <a:pt x="1369" y="1847"/>
                  </a:lnTo>
                  <a:lnTo>
                    <a:pt x="1353" y="1847"/>
                  </a:lnTo>
                  <a:lnTo>
                    <a:pt x="1355" y="1840"/>
                  </a:lnTo>
                  <a:lnTo>
                    <a:pt x="1355" y="1835"/>
                  </a:lnTo>
                  <a:lnTo>
                    <a:pt x="1357" y="1829"/>
                  </a:lnTo>
                  <a:lnTo>
                    <a:pt x="1358" y="1824"/>
                  </a:lnTo>
                  <a:lnTo>
                    <a:pt x="1360" y="1826"/>
                  </a:lnTo>
                  <a:lnTo>
                    <a:pt x="1362" y="1826"/>
                  </a:lnTo>
                  <a:lnTo>
                    <a:pt x="1364" y="1826"/>
                  </a:lnTo>
                  <a:lnTo>
                    <a:pt x="1364" y="1826"/>
                  </a:lnTo>
                  <a:lnTo>
                    <a:pt x="1364" y="1826"/>
                  </a:lnTo>
                  <a:lnTo>
                    <a:pt x="1365" y="1826"/>
                  </a:lnTo>
                  <a:lnTo>
                    <a:pt x="1369" y="1824"/>
                  </a:lnTo>
                  <a:lnTo>
                    <a:pt x="1362" y="1814"/>
                  </a:lnTo>
                  <a:lnTo>
                    <a:pt x="1355" y="1801"/>
                  </a:lnTo>
                  <a:lnTo>
                    <a:pt x="1350" y="1791"/>
                  </a:lnTo>
                  <a:lnTo>
                    <a:pt x="1343" y="1786"/>
                  </a:lnTo>
                  <a:lnTo>
                    <a:pt x="1346" y="1747"/>
                  </a:lnTo>
                  <a:lnTo>
                    <a:pt x="1336" y="1742"/>
                  </a:lnTo>
                  <a:lnTo>
                    <a:pt x="1325" y="1735"/>
                  </a:lnTo>
                  <a:lnTo>
                    <a:pt x="1318" y="1726"/>
                  </a:lnTo>
                  <a:lnTo>
                    <a:pt x="1315" y="1712"/>
                  </a:lnTo>
                  <a:lnTo>
                    <a:pt x="1320" y="1698"/>
                  </a:lnTo>
                  <a:lnTo>
                    <a:pt x="1320" y="1679"/>
                  </a:lnTo>
                  <a:lnTo>
                    <a:pt x="1317" y="1657"/>
                  </a:lnTo>
                  <a:lnTo>
                    <a:pt x="1315" y="1632"/>
                  </a:lnTo>
                  <a:lnTo>
                    <a:pt x="1332" y="1634"/>
                  </a:lnTo>
                  <a:lnTo>
                    <a:pt x="1346" y="1637"/>
                  </a:lnTo>
                  <a:lnTo>
                    <a:pt x="1346" y="1630"/>
                  </a:lnTo>
                  <a:lnTo>
                    <a:pt x="1348" y="1627"/>
                  </a:lnTo>
                  <a:lnTo>
                    <a:pt x="1348" y="1623"/>
                  </a:lnTo>
                  <a:lnTo>
                    <a:pt x="1350" y="1622"/>
                  </a:lnTo>
                  <a:lnTo>
                    <a:pt x="1353" y="1620"/>
                  </a:lnTo>
                  <a:lnTo>
                    <a:pt x="1358" y="1618"/>
                  </a:lnTo>
                  <a:lnTo>
                    <a:pt x="1367" y="1613"/>
                  </a:lnTo>
                  <a:lnTo>
                    <a:pt x="1381" y="1609"/>
                  </a:lnTo>
                  <a:lnTo>
                    <a:pt x="1392" y="1609"/>
                  </a:lnTo>
                  <a:lnTo>
                    <a:pt x="1397" y="1609"/>
                  </a:lnTo>
                  <a:lnTo>
                    <a:pt x="1397" y="1608"/>
                  </a:lnTo>
                  <a:lnTo>
                    <a:pt x="1399" y="1608"/>
                  </a:lnTo>
                  <a:lnTo>
                    <a:pt x="1399" y="1606"/>
                  </a:lnTo>
                  <a:lnTo>
                    <a:pt x="1399" y="1604"/>
                  </a:lnTo>
                  <a:lnTo>
                    <a:pt x="1400" y="1602"/>
                  </a:lnTo>
                  <a:lnTo>
                    <a:pt x="1369" y="1602"/>
                  </a:lnTo>
                  <a:lnTo>
                    <a:pt x="1358" y="1609"/>
                  </a:lnTo>
                  <a:lnTo>
                    <a:pt x="1344" y="1615"/>
                  </a:lnTo>
                  <a:lnTo>
                    <a:pt x="1327" y="1618"/>
                  </a:lnTo>
                  <a:lnTo>
                    <a:pt x="1330" y="1587"/>
                  </a:lnTo>
                  <a:lnTo>
                    <a:pt x="1357" y="1583"/>
                  </a:lnTo>
                  <a:lnTo>
                    <a:pt x="1385" y="1583"/>
                  </a:lnTo>
                  <a:lnTo>
                    <a:pt x="1388" y="1566"/>
                  </a:lnTo>
                  <a:lnTo>
                    <a:pt x="1397" y="1550"/>
                  </a:lnTo>
                  <a:lnTo>
                    <a:pt x="1407" y="1541"/>
                  </a:lnTo>
                  <a:lnTo>
                    <a:pt x="1423" y="1533"/>
                  </a:lnTo>
                  <a:lnTo>
                    <a:pt x="1442" y="1529"/>
                  </a:lnTo>
                  <a:lnTo>
                    <a:pt x="1446" y="1548"/>
                  </a:lnTo>
                  <a:lnTo>
                    <a:pt x="1446" y="1571"/>
                  </a:lnTo>
                  <a:lnTo>
                    <a:pt x="1447" y="1583"/>
                  </a:lnTo>
                  <a:lnTo>
                    <a:pt x="1446" y="1597"/>
                  </a:lnTo>
                  <a:lnTo>
                    <a:pt x="1442" y="1613"/>
                  </a:lnTo>
                  <a:lnTo>
                    <a:pt x="1442" y="1629"/>
                  </a:lnTo>
                  <a:lnTo>
                    <a:pt x="1458" y="1630"/>
                  </a:lnTo>
                  <a:lnTo>
                    <a:pt x="1468" y="1636"/>
                  </a:lnTo>
                  <a:lnTo>
                    <a:pt x="1472" y="1646"/>
                  </a:lnTo>
                  <a:lnTo>
                    <a:pt x="1474" y="1664"/>
                  </a:lnTo>
                  <a:lnTo>
                    <a:pt x="1461" y="1667"/>
                  </a:lnTo>
                  <a:lnTo>
                    <a:pt x="1456" y="1669"/>
                  </a:lnTo>
                  <a:lnTo>
                    <a:pt x="1451" y="1671"/>
                  </a:lnTo>
                  <a:lnTo>
                    <a:pt x="1446" y="1671"/>
                  </a:lnTo>
                  <a:lnTo>
                    <a:pt x="1439" y="1671"/>
                  </a:lnTo>
                  <a:lnTo>
                    <a:pt x="1435" y="1690"/>
                  </a:lnTo>
                  <a:lnTo>
                    <a:pt x="1432" y="1705"/>
                  </a:lnTo>
                  <a:lnTo>
                    <a:pt x="1430" y="1712"/>
                  </a:lnTo>
                  <a:lnTo>
                    <a:pt x="1440" y="1718"/>
                  </a:lnTo>
                  <a:lnTo>
                    <a:pt x="1451" y="1719"/>
                  </a:lnTo>
                  <a:lnTo>
                    <a:pt x="1461" y="1721"/>
                  </a:lnTo>
                  <a:lnTo>
                    <a:pt x="1465" y="1735"/>
                  </a:lnTo>
                  <a:lnTo>
                    <a:pt x="1468" y="1751"/>
                  </a:lnTo>
                  <a:lnTo>
                    <a:pt x="1468" y="1772"/>
                  </a:lnTo>
                  <a:lnTo>
                    <a:pt x="1454" y="1774"/>
                  </a:lnTo>
                  <a:lnTo>
                    <a:pt x="1435" y="1775"/>
                  </a:lnTo>
                  <a:lnTo>
                    <a:pt x="1435" y="1789"/>
                  </a:lnTo>
                  <a:lnTo>
                    <a:pt x="1433" y="1800"/>
                  </a:lnTo>
                  <a:lnTo>
                    <a:pt x="1435" y="1810"/>
                  </a:lnTo>
                  <a:lnTo>
                    <a:pt x="1435" y="1824"/>
                  </a:lnTo>
                  <a:lnTo>
                    <a:pt x="1454" y="1828"/>
                  </a:lnTo>
                  <a:lnTo>
                    <a:pt x="1470" y="1829"/>
                  </a:lnTo>
                  <a:lnTo>
                    <a:pt x="1488" y="1829"/>
                  </a:lnTo>
                  <a:lnTo>
                    <a:pt x="1488" y="1856"/>
                  </a:lnTo>
                  <a:lnTo>
                    <a:pt x="1484" y="1856"/>
                  </a:lnTo>
                  <a:lnTo>
                    <a:pt x="1484" y="1859"/>
                  </a:lnTo>
                  <a:lnTo>
                    <a:pt x="1507" y="1863"/>
                  </a:lnTo>
                  <a:lnTo>
                    <a:pt x="1507" y="1852"/>
                  </a:lnTo>
                  <a:lnTo>
                    <a:pt x="1521" y="1849"/>
                  </a:lnTo>
                  <a:lnTo>
                    <a:pt x="1531" y="1845"/>
                  </a:lnTo>
                  <a:lnTo>
                    <a:pt x="1542" y="1840"/>
                  </a:lnTo>
                  <a:lnTo>
                    <a:pt x="1542" y="1829"/>
                  </a:lnTo>
                  <a:lnTo>
                    <a:pt x="1573" y="1829"/>
                  </a:lnTo>
                  <a:lnTo>
                    <a:pt x="1577" y="1821"/>
                  </a:lnTo>
                  <a:lnTo>
                    <a:pt x="1580" y="1815"/>
                  </a:lnTo>
                  <a:lnTo>
                    <a:pt x="1584" y="1808"/>
                  </a:lnTo>
                  <a:lnTo>
                    <a:pt x="1589" y="1801"/>
                  </a:lnTo>
                  <a:lnTo>
                    <a:pt x="1601" y="1807"/>
                  </a:lnTo>
                  <a:lnTo>
                    <a:pt x="1610" y="1812"/>
                  </a:lnTo>
                  <a:lnTo>
                    <a:pt x="1615" y="1822"/>
                  </a:lnTo>
                  <a:lnTo>
                    <a:pt x="1618" y="1836"/>
                  </a:lnTo>
                  <a:lnTo>
                    <a:pt x="1615" y="1838"/>
                  </a:lnTo>
                  <a:lnTo>
                    <a:pt x="1613" y="1838"/>
                  </a:lnTo>
                  <a:lnTo>
                    <a:pt x="1612" y="1838"/>
                  </a:lnTo>
                  <a:lnTo>
                    <a:pt x="1610" y="1840"/>
                  </a:lnTo>
                  <a:lnTo>
                    <a:pt x="1610" y="1842"/>
                  </a:lnTo>
                  <a:lnTo>
                    <a:pt x="1608" y="1843"/>
                  </a:lnTo>
                  <a:lnTo>
                    <a:pt x="1624" y="1845"/>
                  </a:lnTo>
                  <a:lnTo>
                    <a:pt x="1634" y="1849"/>
                  </a:lnTo>
                  <a:lnTo>
                    <a:pt x="1641" y="1854"/>
                  </a:lnTo>
                  <a:lnTo>
                    <a:pt x="1650" y="1859"/>
                  </a:lnTo>
                  <a:lnTo>
                    <a:pt x="1660" y="1863"/>
                  </a:lnTo>
                  <a:lnTo>
                    <a:pt x="1673" y="1852"/>
                  </a:lnTo>
                  <a:lnTo>
                    <a:pt x="1690" y="1842"/>
                  </a:lnTo>
                  <a:lnTo>
                    <a:pt x="1711" y="1835"/>
                  </a:lnTo>
                  <a:lnTo>
                    <a:pt x="1732" y="1831"/>
                  </a:lnTo>
                  <a:lnTo>
                    <a:pt x="1753" y="1829"/>
                  </a:lnTo>
                  <a:lnTo>
                    <a:pt x="1756" y="1810"/>
                  </a:lnTo>
                  <a:lnTo>
                    <a:pt x="1777" y="1796"/>
                  </a:lnTo>
                  <a:lnTo>
                    <a:pt x="1797" y="1784"/>
                  </a:lnTo>
                  <a:lnTo>
                    <a:pt x="1817" y="1775"/>
                  </a:lnTo>
                  <a:lnTo>
                    <a:pt x="1842" y="1768"/>
                  </a:lnTo>
                  <a:lnTo>
                    <a:pt x="1872" y="1763"/>
                  </a:lnTo>
                  <a:lnTo>
                    <a:pt x="1877" y="1777"/>
                  </a:lnTo>
                  <a:lnTo>
                    <a:pt x="1886" y="1789"/>
                  </a:lnTo>
                  <a:lnTo>
                    <a:pt x="1896" y="1798"/>
                  </a:lnTo>
                  <a:lnTo>
                    <a:pt x="1910" y="1801"/>
                  </a:lnTo>
                  <a:lnTo>
                    <a:pt x="1920" y="1794"/>
                  </a:lnTo>
                  <a:lnTo>
                    <a:pt x="1933" y="1791"/>
                  </a:lnTo>
                  <a:lnTo>
                    <a:pt x="1948" y="1789"/>
                  </a:lnTo>
                  <a:lnTo>
                    <a:pt x="1948" y="1777"/>
                  </a:lnTo>
                  <a:lnTo>
                    <a:pt x="1947" y="1767"/>
                  </a:lnTo>
                  <a:lnTo>
                    <a:pt x="1943" y="1756"/>
                  </a:lnTo>
                  <a:lnTo>
                    <a:pt x="1941" y="1740"/>
                  </a:lnTo>
                  <a:lnTo>
                    <a:pt x="1961" y="1739"/>
                  </a:lnTo>
                  <a:lnTo>
                    <a:pt x="1980" y="1739"/>
                  </a:lnTo>
                  <a:lnTo>
                    <a:pt x="2002" y="1740"/>
                  </a:lnTo>
                  <a:lnTo>
                    <a:pt x="2006" y="1728"/>
                  </a:lnTo>
                  <a:lnTo>
                    <a:pt x="2004" y="1719"/>
                  </a:lnTo>
                  <a:lnTo>
                    <a:pt x="2004" y="1711"/>
                  </a:lnTo>
                  <a:lnTo>
                    <a:pt x="2006" y="1700"/>
                  </a:lnTo>
                  <a:lnTo>
                    <a:pt x="2002" y="1690"/>
                  </a:lnTo>
                  <a:lnTo>
                    <a:pt x="1987" y="1657"/>
                  </a:lnTo>
                  <a:lnTo>
                    <a:pt x="1978" y="1623"/>
                  </a:lnTo>
                  <a:lnTo>
                    <a:pt x="1976" y="1594"/>
                  </a:lnTo>
                  <a:lnTo>
                    <a:pt x="1978" y="1561"/>
                  </a:lnTo>
                  <a:lnTo>
                    <a:pt x="1983" y="1526"/>
                  </a:lnTo>
                  <a:lnTo>
                    <a:pt x="1992" y="1487"/>
                  </a:lnTo>
                  <a:lnTo>
                    <a:pt x="2008" y="1484"/>
                  </a:lnTo>
                  <a:lnTo>
                    <a:pt x="2020" y="1477"/>
                  </a:lnTo>
                  <a:lnTo>
                    <a:pt x="2030" y="1468"/>
                  </a:lnTo>
                  <a:lnTo>
                    <a:pt x="2032" y="1468"/>
                  </a:lnTo>
                  <a:lnTo>
                    <a:pt x="2034" y="1470"/>
                  </a:lnTo>
                  <a:lnTo>
                    <a:pt x="2036" y="1470"/>
                  </a:lnTo>
                  <a:lnTo>
                    <a:pt x="2036" y="1470"/>
                  </a:lnTo>
                  <a:lnTo>
                    <a:pt x="2037" y="1472"/>
                  </a:lnTo>
                  <a:lnTo>
                    <a:pt x="2041" y="1477"/>
                  </a:lnTo>
                  <a:lnTo>
                    <a:pt x="2043" y="1482"/>
                  </a:lnTo>
                  <a:lnTo>
                    <a:pt x="2044" y="1487"/>
                  </a:lnTo>
                  <a:lnTo>
                    <a:pt x="2053" y="1487"/>
                  </a:lnTo>
                  <a:lnTo>
                    <a:pt x="2058" y="1487"/>
                  </a:lnTo>
                  <a:lnTo>
                    <a:pt x="2064" y="1489"/>
                  </a:lnTo>
                  <a:lnTo>
                    <a:pt x="2069" y="1491"/>
                  </a:lnTo>
                  <a:lnTo>
                    <a:pt x="2076" y="1503"/>
                  </a:lnTo>
                  <a:lnTo>
                    <a:pt x="2081" y="1513"/>
                  </a:lnTo>
                  <a:lnTo>
                    <a:pt x="2090" y="1522"/>
                  </a:lnTo>
                  <a:lnTo>
                    <a:pt x="2102" y="1529"/>
                  </a:lnTo>
                  <a:lnTo>
                    <a:pt x="2102" y="1526"/>
                  </a:lnTo>
                  <a:lnTo>
                    <a:pt x="2109" y="1520"/>
                  </a:lnTo>
                  <a:lnTo>
                    <a:pt x="2116" y="1513"/>
                  </a:lnTo>
                  <a:lnTo>
                    <a:pt x="2121" y="1506"/>
                  </a:lnTo>
                  <a:lnTo>
                    <a:pt x="2126" y="1498"/>
                  </a:lnTo>
                  <a:lnTo>
                    <a:pt x="2118" y="1486"/>
                  </a:lnTo>
                  <a:lnTo>
                    <a:pt x="2112" y="1468"/>
                  </a:lnTo>
                  <a:lnTo>
                    <a:pt x="2111" y="1447"/>
                  </a:lnTo>
                  <a:lnTo>
                    <a:pt x="2111" y="1426"/>
                  </a:lnTo>
                  <a:lnTo>
                    <a:pt x="2114" y="1405"/>
                  </a:lnTo>
                  <a:lnTo>
                    <a:pt x="2111" y="1405"/>
                  </a:lnTo>
                  <a:lnTo>
                    <a:pt x="2107" y="1410"/>
                  </a:lnTo>
                  <a:lnTo>
                    <a:pt x="2102" y="1412"/>
                  </a:lnTo>
                  <a:lnTo>
                    <a:pt x="2098" y="1414"/>
                  </a:lnTo>
                  <a:lnTo>
                    <a:pt x="2093" y="1416"/>
                  </a:lnTo>
                  <a:lnTo>
                    <a:pt x="2088" y="1417"/>
                  </a:lnTo>
                  <a:lnTo>
                    <a:pt x="2085" y="1412"/>
                  </a:lnTo>
                  <a:lnTo>
                    <a:pt x="2081" y="1409"/>
                  </a:lnTo>
                  <a:lnTo>
                    <a:pt x="2078" y="1407"/>
                  </a:lnTo>
                  <a:lnTo>
                    <a:pt x="2074" y="1405"/>
                  </a:lnTo>
                  <a:lnTo>
                    <a:pt x="2072" y="1404"/>
                  </a:lnTo>
                  <a:lnTo>
                    <a:pt x="2069" y="1398"/>
                  </a:lnTo>
                  <a:lnTo>
                    <a:pt x="2057" y="1379"/>
                  </a:lnTo>
                  <a:lnTo>
                    <a:pt x="2051" y="1353"/>
                  </a:lnTo>
                  <a:lnTo>
                    <a:pt x="2050" y="1325"/>
                  </a:lnTo>
                  <a:lnTo>
                    <a:pt x="2064" y="1314"/>
                  </a:lnTo>
                  <a:lnTo>
                    <a:pt x="2076" y="1304"/>
                  </a:lnTo>
                  <a:lnTo>
                    <a:pt x="2088" y="1295"/>
                  </a:lnTo>
                  <a:lnTo>
                    <a:pt x="2102" y="1295"/>
                  </a:lnTo>
                  <a:lnTo>
                    <a:pt x="2104" y="1294"/>
                  </a:lnTo>
                  <a:lnTo>
                    <a:pt x="2105" y="1290"/>
                  </a:lnTo>
                  <a:lnTo>
                    <a:pt x="2105" y="1287"/>
                  </a:lnTo>
                  <a:lnTo>
                    <a:pt x="2105" y="1283"/>
                  </a:lnTo>
                  <a:lnTo>
                    <a:pt x="2105" y="1281"/>
                  </a:lnTo>
                  <a:lnTo>
                    <a:pt x="2107" y="1280"/>
                  </a:lnTo>
                  <a:lnTo>
                    <a:pt x="2130" y="1283"/>
                  </a:lnTo>
                  <a:lnTo>
                    <a:pt x="2132" y="1281"/>
                  </a:lnTo>
                  <a:lnTo>
                    <a:pt x="2133" y="1278"/>
                  </a:lnTo>
                  <a:lnTo>
                    <a:pt x="2135" y="1274"/>
                  </a:lnTo>
                  <a:lnTo>
                    <a:pt x="2137" y="1269"/>
                  </a:lnTo>
                  <a:lnTo>
                    <a:pt x="2139" y="1266"/>
                  </a:lnTo>
                  <a:lnTo>
                    <a:pt x="2140" y="1264"/>
                  </a:lnTo>
                  <a:lnTo>
                    <a:pt x="2147" y="1262"/>
                  </a:lnTo>
                  <a:lnTo>
                    <a:pt x="2163" y="1262"/>
                  </a:lnTo>
                  <a:lnTo>
                    <a:pt x="2181" y="1262"/>
                  </a:lnTo>
                  <a:lnTo>
                    <a:pt x="2201" y="1262"/>
                  </a:lnTo>
                  <a:lnTo>
                    <a:pt x="2221" y="1264"/>
                  </a:lnTo>
                  <a:lnTo>
                    <a:pt x="2236" y="1264"/>
                  </a:lnTo>
                  <a:lnTo>
                    <a:pt x="2245" y="1264"/>
                  </a:lnTo>
                  <a:lnTo>
                    <a:pt x="2245" y="1257"/>
                  </a:lnTo>
                  <a:lnTo>
                    <a:pt x="2242" y="1252"/>
                  </a:lnTo>
                  <a:lnTo>
                    <a:pt x="2242" y="1246"/>
                  </a:lnTo>
                  <a:lnTo>
                    <a:pt x="2240" y="1241"/>
                  </a:lnTo>
                  <a:lnTo>
                    <a:pt x="2240" y="1236"/>
                  </a:lnTo>
                  <a:lnTo>
                    <a:pt x="2242" y="1234"/>
                  </a:lnTo>
                  <a:lnTo>
                    <a:pt x="2243" y="1232"/>
                  </a:lnTo>
                  <a:lnTo>
                    <a:pt x="2245" y="1231"/>
                  </a:lnTo>
                  <a:lnTo>
                    <a:pt x="2247" y="1231"/>
                  </a:lnTo>
                  <a:lnTo>
                    <a:pt x="2249" y="1231"/>
                  </a:lnTo>
                  <a:lnTo>
                    <a:pt x="2252" y="1229"/>
                  </a:lnTo>
                  <a:lnTo>
                    <a:pt x="2254" y="1225"/>
                  </a:lnTo>
                  <a:lnTo>
                    <a:pt x="2254" y="1224"/>
                  </a:lnTo>
                  <a:lnTo>
                    <a:pt x="2254" y="1222"/>
                  </a:lnTo>
                  <a:lnTo>
                    <a:pt x="2256" y="1220"/>
                  </a:lnTo>
                  <a:lnTo>
                    <a:pt x="2256" y="1218"/>
                  </a:lnTo>
                  <a:lnTo>
                    <a:pt x="2261" y="1215"/>
                  </a:lnTo>
                  <a:lnTo>
                    <a:pt x="2264" y="1212"/>
                  </a:lnTo>
                  <a:lnTo>
                    <a:pt x="2270" y="1208"/>
                  </a:lnTo>
                  <a:lnTo>
                    <a:pt x="2275" y="1205"/>
                  </a:lnTo>
                  <a:lnTo>
                    <a:pt x="2280" y="1201"/>
                  </a:lnTo>
                  <a:lnTo>
                    <a:pt x="2284" y="1199"/>
                  </a:lnTo>
                  <a:lnTo>
                    <a:pt x="2289" y="1196"/>
                  </a:lnTo>
                  <a:lnTo>
                    <a:pt x="2294" y="1196"/>
                  </a:lnTo>
                  <a:lnTo>
                    <a:pt x="2303" y="1194"/>
                  </a:lnTo>
                  <a:lnTo>
                    <a:pt x="2310" y="1194"/>
                  </a:lnTo>
                  <a:lnTo>
                    <a:pt x="2310" y="1191"/>
                  </a:lnTo>
                  <a:lnTo>
                    <a:pt x="2308" y="1189"/>
                  </a:lnTo>
                  <a:lnTo>
                    <a:pt x="2308" y="1187"/>
                  </a:lnTo>
                  <a:lnTo>
                    <a:pt x="2308" y="1187"/>
                  </a:lnTo>
                  <a:lnTo>
                    <a:pt x="2308" y="1185"/>
                  </a:lnTo>
                  <a:lnTo>
                    <a:pt x="2306" y="1185"/>
                  </a:lnTo>
                  <a:lnTo>
                    <a:pt x="2303" y="1184"/>
                  </a:lnTo>
                  <a:lnTo>
                    <a:pt x="2290" y="1189"/>
                  </a:lnTo>
                  <a:lnTo>
                    <a:pt x="2277" y="1187"/>
                  </a:lnTo>
                  <a:lnTo>
                    <a:pt x="2263" y="1185"/>
                  </a:lnTo>
                  <a:lnTo>
                    <a:pt x="2250" y="1180"/>
                  </a:lnTo>
                  <a:lnTo>
                    <a:pt x="2242" y="1175"/>
                  </a:lnTo>
                  <a:lnTo>
                    <a:pt x="2238" y="1170"/>
                  </a:lnTo>
                  <a:lnTo>
                    <a:pt x="2236" y="1164"/>
                  </a:lnTo>
                  <a:lnTo>
                    <a:pt x="2233" y="1161"/>
                  </a:lnTo>
                  <a:lnTo>
                    <a:pt x="2224" y="1170"/>
                  </a:lnTo>
                  <a:lnTo>
                    <a:pt x="2210" y="1177"/>
                  </a:lnTo>
                  <a:lnTo>
                    <a:pt x="2193" y="1184"/>
                  </a:lnTo>
                  <a:lnTo>
                    <a:pt x="2172" y="1191"/>
                  </a:lnTo>
                  <a:lnTo>
                    <a:pt x="2153" y="1199"/>
                  </a:lnTo>
                  <a:lnTo>
                    <a:pt x="2137" y="1210"/>
                  </a:lnTo>
                  <a:lnTo>
                    <a:pt x="2126" y="1222"/>
                  </a:lnTo>
                  <a:lnTo>
                    <a:pt x="2125" y="1225"/>
                  </a:lnTo>
                  <a:lnTo>
                    <a:pt x="2123" y="1227"/>
                  </a:lnTo>
                  <a:lnTo>
                    <a:pt x="2123" y="1232"/>
                  </a:lnTo>
                  <a:lnTo>
                    <a:pt x="2121" y="1238"/>
                  </a:lnTo>
                  <a:lnTo>
                    <a:pt x="2109" y="1239"/>
                  </a:lnTo>
                  <a:lnTo>
                    <a:pt x="2090" y="1246"/>
                  </a:lnTo>
                  <a:lnTo>
                    <a:pt x="2071" y="1253"/>
                  </a:lnTo>
                  <a:lnTo>
                    <a:pt x="2053" y="1262"/>
                  </a:lnTo>
                  <a:lnTo>
                    <a:pt x="2041" y="1267"/>
                  </a:lnTo>
                  <a:lnTo>
                    <a:pt x="2037" y="1280"/>
                  </a:lnTo>
                  <a:lnTo>
                    <a:pt x="2029" y="1280"/>
                  </a:lnTo>
                  <a:lnTo>
                    <a:pt x="2018" y="1278"/>
                  </a:lnTo>
                  <a:lnTo>
                    <a:pt x="2006" y="1274"/>
                  </a:lnTo>
                  <a:lnTo>
                    <a:pt x="1992" y="1269"/>
                  </a:lnTo>
                  <a:lnTo>
                    <a:pt x="1980" y="1267"/>
                  </a:lnTo>
                  <a:lnTo>
                    <a:pt x="1980" y="1257"/>
                  </a:lnTo>
                  <a:lnTo>
                    <a:pt x="1968" y="1248"/>
                  </a:lnTo>
                  <a:lnTo>
                    <a:pt x="1955" y="1239"/>
                  </a:lnTo>
                  <a:lnTo>
                    <a:pt x="1941" y="1234"/>
                  </a:lnTo>
                  <a:lnTo>
                    <a:pt x="1936" y="1236"/>
                  </a:lnTo>
                  <a:lnTo>
                    <a:pt x="1931" y="1236"/>
                  </a:lnTo>
                  <a:lnTo>
                    <a:pt x="1926" y="1238"/>
                  </a:lnTo>
                  <a:lnTo>
                    <a:pt x="1919" y="1238"/>
                  </a:lnTo>
                  <a:lnTo>
                    <a:pt x="1919" y="1205"/>
                  </a:lnTo>
                  <a:lnTo>
                    <a:pt x="1917" y="1178"/>
                  </a:lnTo>
                  <a:lnTo>
                    <a:pt x="1913" y="1154"/>
                  </a:lnTo>
                  <a:lnTo>
                    <a:pt x="1908" y="1129"/>
                  </a:lnTo>
                  <a:lnTo>
                    <a:pt x="1900" y="1103"/>
                  </a:lnTo>
                  <a:lnTo>
                    <a:pt x="1900" y="1075"/>
                  </a:lnTo>
                  <a:lnTo>
                    <a:pt x="1884" y="1068"/>
                  </a:lnTo>
                  <a:lnTo>
                    <a:pt x="1887" y="976"/>
                  </a:lnTo>
                  <a:lnTo>
                    <a:pt x="1894" y="976"/>
                  </a:lnTo>
                  <a:lnTo>
                    <a:pt x="1900" y="974"/>
                  </a:lnTo>
                  <a:lnTo>
                    <a:pt x="1901" y="972"/>
                  </a:lnTo>
                  <a:lnTo>
                    <a:pt x="1905" y="971"/>
                  </a:lnTo>
                  <a:lnTo>
                    <a:pt x="1908" y="971"/>
                  </a:lnTo>
                  <a:lnTo>
                    <a:pt x="1915" y="969"/>
                  </a:lnTo>
                  <a:lnTo>
                    <a:pt x="1917" y="955"/>
                  </a:lnTo>
                  <a:lnTo>
                    <a:pt x="1920" y="944"/>
                  </a:lnTo>
                  <a:lnTo>
                    <a:pt x="1922" y="930"/>
                  </a:lnTo>
                  <a:lnTo>
                    <a:pt x="1934" y="930"/>
                  </a:lnTo>
                  <a:lnTo>
                    <a:pt x="1934" y="922"/>
                  </a:lnTo>
                  <a:lnTo>
                    <a:pt x="1936" y="915"/>
                  </a:lnTo>
                  <a:lnTo>
                    <a:pt x="1938" y="908"/>
                  </a:lnTo>
                  <a:lnTo>
                    <a:pt x="1941" y="903"/>
                  </a:lnTo>
                  <a:lnTo>
                    <a:pt x="1941" y="899"/>
                  </a:lnTo>
                  <a:lnTo>
                    <a:pt x="1954" y="899"/>
                  </a:lnTo>
                  <a:lnTo>
                    <a:pt x="1961" y="876"/>
                  </a:lnTo>
                  <a:lnTo>
                    <a:pt x="1971" y="857"/>
                  </a:lnTo>
                  <a:lnTo>
                    <a:pt x="1980" y="838"/>
                  </a:lnTo>
                  <a:lnTo>
                    <a:pt x="1982" y="826"/>
                  </a:lnTo>
                  <a:lnTo>
                    <a:pt x="1982" y="814"/>
                  </a:lnTo>
                  <a:lnTo>
                    <a:pt x="1983" y="803"/>
                  </a:lnTo>
                  <a:lnTo>
                    <a:pt x="1989" y="801"/>
                  </a:lnTo>
                  <a:lnTo>
                    <a:pt x="1994" y="800"/>
                  </a:lnTo>
                  <a:lnTo>
                    <a:pt x="1997" y="798"/>
                  </a:lnTo>
                  <a:lnTo>
                    <a:pt x="2001" y="796"/>
                  </a:lnTo>
                  <a:lnTo>
                    <a:pt x="2004" y="793"/>
                  </a:lnTo>
                  <a:lnTo>
                    <a:pt x="2006" y="787"/>
                  </a:lnTo>
                  <a:lnTo>
                    <a:pt x="2004" y="784"/>
                  </a:lnTo>
                  <a:lnTo>
                    <a:pt x="2002" y="780"/>
                  </a:lnTo>
                  <a:lnTo>
                    <a:pt x="2002" y="779"/>
                  </a:lnTo>
                  <a:lnTo>
                    <a:pt x="2002" y="775"/>
                  </a:lnTo>
                  <a:lnTo>
                    <a:pt x="2002" y="770"/>
                  </a:lnTo>
                  <a:lnTo>
                    <a:pt x="2001" y="766"/>
                  </a:lnTo>
                  <a:lnTo>
                    <a:pt x="1999" y="761"/>
                  </a:lnTo>
                  <a:lnTo>
                    <a:pt x="1990" y="752"/>
                  </a:lnTo>
                  <a:lnTo>
                    <a:pt x="1980" y="745"/>
                  </a:lnTo>
                  <a:lnTo>
                    <a:pt x="1966" y="738"/>
                  </a:lnTo>
                  <a:lnTo>
                    <a:pt x="1954" y="735"/>
                  </a:lnTo>
                  <a:lnTo>
                    <a:pt x="1943" y="740"/>
                  </a:lnTo>
                  <a:lnTo>
                    <a:pt x="1931" y="742"/>
                  </a:lnTo>
                  <a:lnTo>
                    <a:pt x="1915" y="744"/>
                  </a:lnTo>
                  <a:lnTo>
                    <a:pt x="1903" y="745"/>
                  </a:lnTo>
                  <a:lnTo>
                    <a:pt x="1893" y="761"/>
                  </a:lnTo>
                  <a:lnTo>
                    <a:pt x="1882" y="775"/>
                  </a:lnTo>
                  <a:lnTo>
                    <a:pt x="1872" y="791"/>
                  </a:lnTo>
                  <a:lnTo>
                    <a:pt x="1863" y="808"/>
                  </a:lnTo>
                  <a:lnTo>
                    <a:pt x="1858" y="826"/>
                  </a:lnTo>
                  <a:lnTo>
                    <a:pt x="1858" y="845"/>
                  </a:lnTo>
                  <a:lnTo>
                    <a:pt x="1863" y="847"/>
                  </a:lnTo>
                  <a:lnTo>
                    <a:pt x="1866" y="847"/>
                  </a:lnTo>
                  <a:lnTo>
                    <a:pt x="1870" y="848"/>
                  </a:lnTo>
                  <a:lnTo>
                    <a:pt x="1870" y="850"/>
                  </a:lnTo>
                  <a:lnTo>
                    <a:pt x="1872" y="854"/>
                  </a:lnTo>
                  <a:lnTo>
                    <a:pt x="1872" y="859"/>
                  </a:lnTo>
                  <a:lnTo>
                    <a:pt x="1872" y="864"/>
                  </a:lnTo>
                  <a:lnTo>
                    <a:pt x="1872" y="871"/>
                  </a:lnTo>
                  <a:lnTo>
                    <a:pt x="1868" y="883"/>
                  </a:lnTo>
                  <a:lnTo>
                    <a:pt x="1863" y="897"/>
                  </a:lnTo>
                  <a:lnTo>
                    <a:pt x="1858" y="913"/>
                  </a:lnTo>
                  <a:lnTo>
                    <a:pt x="1851" y="929"/>
                  </a:lnTo>
                  <a:lnTo>
                    <a:pt x="1845" y="943"/>
                  </a:lnTo>
                  <a:lnTo>
                    <a:pt x="1842" y="953"/>
                  </a:lnTo>
                  <a:lnTo>
                    <a:pt x="1830" y="953"/>
                  </a:lnTo>
                  <a:lnTo>
                    <a:pt x="1823" y="969"/>
                  </a:lnTo>
                  <a:lnTo>
                    <a:pt x="1814" y="976"/>
                  </a:lnTo>
                  <a:lnTo>
                    <a:pt x="1807" y="981"/>
                  </a:lnTo>
                  <a:lnTo>
                    <a:pt x="1800" y="986"/>
                  </a:lnTo>
                  <a:lnTo>
                    <a:pt x="1795" y="999"/>
                  </a:lnTo>
                  <a:lnTo>
                    <a:pt x="1800" y="999"/>
                  </a:lnTo>
                  <a:lnTo>
                    <a:pt x="1800" y="1004"/>
                  </a:lnTo>
                  <a:lnTo>
                    <a:pt x="1791" y="1004"/>
                  </a:lnTo>
                  <a:lnTo>
                    <a:pt x="1786" y="1004"/>
                  </a:lnTo>
                  <a:lnTo>
                    <a:pt x="1781" y="1006"/>
                  </a:lnTo>
                  <a:lnTo>
                    <a:pt x="1776" y="1007"/>
                  </a:lnTo>
                  <a:lnTo>
                    <a:pt x="1772" y="1025"/>
                  </a:lnTo>
                  <a:lnTo>
                    <a:pt x="1765" y="1040"/>
                  </a:lnTo>
                  <a:lnTo>
                    <a:pt x="1756" y="1054"/>
                  </a:lnTo>
                  <a:lnTo>
                    <a:pt x="1748" y="1067"/>
                  </a:lnTo>
                  <a:lnTo>
                    <a:pt x="1737" y="1081"/>
                  </a:lnTo>
                  <a:lnTo>
                    <a:pt x="1742" y="1100"/>
                  </a:lnTo>
                  <a:lnTo>
                    <a:pt x="1742" y="1119"/>
                  </a:lnTo>
                  <a:lnTo>
                    <a:pt x="1739" y="1138"/>
                  </a:lnTo>
                  <a:lnTo>
                    <a:pt x="1734" y="1152"/>
                  </a:lnTo>
                  <a:lnTo>
                    <a:pt x="1732" y="1170"/>
                  </a:lnTo>
                  <a:lnTo>
                    <a:pt x="1735" y="1187"/>
                  </a:lnTo>
                  <a:lnTo>
                    <a:pt x="1741" y="1206"/>
                  </a:lnTo>
                  <a:lnTo>
                    <a:pt x="1746" y="1222"/>
                  </a:lnTo>
                  <a:lnTo>
                    <a:pt x="1749" y="1238"/>
                  </a:lnTo>
                  <a:lnTo>
                    <a:pt x="1770" y="1241"/>
                  </a:lnTo>
                  <a:lnTo>
                    <a:pt x="1786" y="1248"/>
                  </a:lnTo>
                  <a:lnTo>
                    <a:pt x="1800" y="1255"/>
                  </a:lnTo>
                  <a:lnTo>
                    <a:pt x="1814" y="1264"/>
                  </a:lnTo>
                  <a:lnTo>
                    <a:pt x="1814" y="1267"/>
                  </a:lnTo>
                  <a:lnTo>
                    <a:pt x="1814" y="1271"/>
                  </a:lnTo>
                  <a:lnTo>
                    <a:pt x="1814" y="1273"/>
                  </a:lnTo>
                  <a:lnTo>
                    <a:pt x="1814" y="1274"/>
                  </a:lnTo>
                  <a:lnTo>
                    <a:pt x="1814" y="1278"/>
                  </a:lnTo>
                  <a:lnTo>
                    <a:pt x="1814" y="1283"/>
                  </a:lnTo>
                  <a:lnTo>
                    <a:pt x="1830" y="1287"/>
                  </a:lnTo>
                  <a:lnTo>
                    <a:pt x="1838" y="1292"/>
                  </a:lnTo>
                  <a:lnTo>
                    <a:pt x="1844" y="1302"/>
                  </a:lnTo>
                  <a:lnTo>
                    <a:pt x="1845" y="1318"/>
                  </a:lnTo>
                  <a:lnTo>
                    <a:pt x="1842" y="1318"/>
                  </a:lnTo>
                  <a:lnTo>
                    <a:pt x="1838" y="1320"/>
                  </a:lnTo>
                  <a:lnTo>
                    <a:pt x="1837" y="1320"/>
                  </a:lnTo>
                  <a:lnTo>
                    <a:pt x="1837" y="1320"/>
                  </a:lnTo>
                  <a:lnTo>
                    <a:pt x="1833" y="1321"/>
                  </a:lnTo>
                  <a:lnTo>
                    <a:pt x="1828" y="1334"/>
                  </a:lnTo>
                  <a:lnTo>
                    <a:pt x="1826" y="1344"/>
                  </a:lnTo>
                  <a:lnTo>
                    <a:pt x="1826" y="1355"/>
                  </a:lnTo>
                  <a:lnTo>
                    <a:pt x="1828" y="1363"/>
                  </a:lnTo>
                  <a:lnTo>
                    <a:pt x="1826" y="1374"/>
                  </a:lnTo>
                  <a:lnTo>
                    <a:pt x="1819" y="1386"/>
                  </a:lnTo>
                  <a:lnTo>
                    <a:pt x="1819" y="1391"/>
                  </a:lnTo>
                  <a:lnTo>
                    <a:pt x="1809" y="1393"/>
                  </a:lnTo>
                  <a:lnTo>
                    <a:pt x="1802" y="1395"/>
                  </a:lnTo>
                  <a:lnTo>
                    <a:pt x="1795" y="1397"/>
                  </a:lnTo>
                  <a:lnTo>
                    <a:pt x="1784" y="1398"/>
                  </a:lnTo>
                  <a:lnTo>
                    <a:pt x="1784" y="1417"/>
                  </a:lnTo>
                  <a:lnTo>
                    <a:pt x="1776" y="1421"/>
                  </a:lnTo>
                  <a:lnTo>
                    <a:pt x="1770" y="1424"/>
                  </a:lnTo>
                  <a:lnTo>
                    <a:pt x="1763" y="1426"/>
                  </a:lnTo>
                  <a:lnTo>
                    <a:pt x="1753" y="1430"/>
                  </a:lnTo>
                  <a:lnTo>
                    <a:pt x="1751" y="1466"/>
                  </a:lnTo>
                  <a:lnTo>
                    <a:pt x="1751" y="1505"/>
                  </a:lnTo>
                  <a:lnTo>
                    <a:pt x="1751" y="1543"/>
                  </a:lnTo>
                  <a:lnTo>
                    <a:pt x="1753" y="1575"/>
                  </a:lnTo>
                  <a:lnTo>
                    <a:pt x="1756" y="1575"/>
                  </a:lnTo>
                  <a:lnTo>
                    <a:pt x="1760" y="1571"/>
                  </a:lnTo>
                  <a:lnTo>
                    <a:pt x="1762" y="1569"/>
                  </a:lnTo>
                  <a:lnTo>
                    <a:pt x="1765" y="1568"/>
                  </a:lnTo>
                  <a:lnTo>
                    <a:pt x="1769" y="1568"/>
                  </a:lnTo>
                  <a:lnTo>
                    <a:pt x="1774" y="1568"/>
                  </a:lnTo>
                  <a:lnTo>
                    <a:pt x="1781" y="1568"/>
                  </a:lnTo>
                  <a:lnTo>
                    <a:pt x="1776" y="1594"/>
                  </a:lnTo>
                  <a:lnTo>
                    <a:pt x="1767" y="1618"/>
                  </a:lnTo>
                  <a:lnTo>
                    <a:pt x="1762" y="1641"/>
                  </a:lnTo>
                  <a:lnTo>
                    <a:pt x="1746" y="1641"/>
                  </a:lnTo>
                  <a:lnTo>
                    <a:pt x="1744" y="1634"/>
                  </a:lnTo>
                  <a:lnTo>
                    <a:pt x="1744" y="1629"/>
                  </a:lnTo>
                  <a:lnTo>
                    <a:pt x="1742" y="1625"/>
                  </a:lnTo>
                  <a:lnTo>
                    <a:pt x="1742" y="1622"/>
                  </a:lnTo>
                  <a:lnTo>
                    <a:pt x="1737" y="1622"/>
                  </a:lnTo>
                  <a:lnTo>
                    <a:pt x="1737" y="1636"/>
                  </a:lnTo>
                  <a:lnTo>
                    <a:pt x="1735" y="1650"/>
                  </a:lnTo>
                  <a:lnTo>
                    <a:pt x="1730" y="1660"/>
                  </a:lnTo>
                  <a:lnTo>
                    <a:pt x="1718" y="1664"/>
                  </a:lnTo>
                  <a:lnTo>
                    <a:pt x="1702" y="1665"/>
                  </a:lnTo>
                  <a:lnTo>
                    <a:pt x="1685" y="1664"/>
                  </a:lnTo>
                  <a:lnTo>
                    <a:pt x="1669" y="1664"/>
                  </a:lnTo>
                  <a:lnTo>
                    <a:pt x="1669" y="1679"/>
                  </a:lnTo>
                  <a:lnTo>
                    <a:pt x="1664" y="1681"/>
                  </a:lnTo>
                  <a:lnTo>
                    <a:pt x="1659" y="1681"/>
                  </a:lnTo>
                  <a:lnTo>
                    <a:pt x="1653" y="1683"/>
                  </a:lnTo>
                  <a:lnTo>
                    <a:pt x="1646" y="1683"/>
                  </a:lnTo>
                  <a:lnTo>
                    <a:pt x="1648" y="1697"/>
                  </a:lnTo>
                  <a:lnTo>
                    <a:pt x="1652" y="1707"/>
                  </a:lnTo>
                  <a:lnTo>
                    <a:pt x="1655" y="1716"/>
                  </a:lnTo>
                  <a:lnTo>
                    <a:pt x="1657" y="1728"/>
                  </a:lnTo>
                  <a:lnTo>
                    <a:pt x="1645" y="1733"/>
                  </a:lnTo>
                  <a:lnTo>
                    <a:pt x="1636" y="1737"/>
                  </a:lnTo>
                  <a:lnTo>
                    <a:pt x="1627" y="1735"/>
                  </a:lnTo>
                  <a:lnTo>
                    <a:pt x="1615" y="1732"/>
                  </a:lnTo>
                  <a:lnTo>
                    <a:pt x="1612" y="1740"/>
                  </a:lnTo>
                  <a:lnTo>
                    <a:pt x="1603" y="1744"/>
                  </a:lnTo>
                  <a:lnTo>
                    <a:pt x="1591" y="1746"/>
                  </a:lnTo>
                  <a:lnTo>
                    <a:pt x="1573" y="1744"/>
                  </a:lnTo>
                  <a:lnTo>
                    <a:pt x="1570" y="1728"/>
                  </a:lnTo>
                  <a:lnTo>
                    <a:pt x="1568" y="1712"/>
                  </a:lnTo>
                  <a:lnTo>
                    <a:pt x="1564" y="1698"/>
                  </a:lnTo>
                  <a:lnTo>
                    <a:pt x="1561" y="1698"/>
                  </a:lnTo>
                  <a:lnTo>
                    <a:pt x="1561" y="1725"/>
                  </a:lnTo>
                  <a:lnTo>
                    <a:pt x="1556" y="1725"/>
                  </a:lnTo>
                  <a:lnTo>
                    <a:pt x="1552" y="1726"/>
                  </a:lnTo>
                  <a:lnTo>
                    <a:pt x="1549" y="1726"/>
                  </a:lnTo>
                  <a:lnTo>
                    <a:pt x="1545" y="1728"/>
                  </a:lnTo>
                  <a:lnTo>
                    <a:pt x="1550" y="1730"/>
                  </a:lnTo>
                  <a:lnTo>
                    <a:pt x="1552" y="1730"/>
                  </a:lnTo>
                  <a:lnTo>
                    <a:pt x="1554" y="1730"/>
                  </a:lnTo>
                  <a:lnTo>
                    <a:pt x="1554" y="1730"/>
                  </a:lnTo>
                  <a:lnTo>
                    <a:pt x="1556" y="1732"/>
                  </a:lnTo>
                  <a:lnTo>
                    <a:pt x="1556" y="1733"/>
                  </a:lnTo>
                  <a:lnTo>
                    <a:pt x="1557" y="1737"/>
                  </a:lnTo>
                  <a:lnTo>
                    <a:pt x="1550" y="1747"/>
                  </a:lnTo>
                  <a:lnTo>
                    <a:pt x="1545" y="1761"/>
                  </a:lnTo>
                  <a:lnTo>
                    <a:pt x="1542" y="1779"/>
                  </a:lnTo>
                  <a:lnTo>
                    <a:pt x="1529" y="1777"/>
                  </a:lnTo>
                  <a:lnTo>
                    <a:pt x="1522" y="1774"/>
                  </a:lnTo>
                  <a:lnTo>
                    <a:pt x="1521" y="1770"/>
                  </a:lnTo>
                  <a:lnTo>
                    <a:pt x="1517" y="1765"/>
                  </a:lnTo>
                  <a:lnTo>
                    <a:pt x="1512" y="1760"/>
                  </a:lnTo>
                  <a:lnTo>
                    <a:pt x="1502" y="1756"/>
                  </a:lnTo>
                  <a:lnTo>
                    <a:pt x="1495" y="1756"/>
                  </a:lnTo>
                  <a:lnTo>
                    <a:pt x="1489" y="1756"/>
                  </a:lnTo>
                  <a:lnTo>
                    <a:pt x="1486" y="1756"/>
                  </a:lnTo>
                  <a:lnTo>
                    <a:pt x="1482" y="1751"/>
                  </a:lnTo>
                  <a:lnTo>
                    <a:pt x="1481" y="1740"/>
                  </a:lnTo>
                  <a:lnTo>
                    <a:pt x="1477" y="1732"/>
                  </a:lnTo>
                  <a:lnTo>
                    <a:pt x="1477" y="1721"/>
                  </a:lnTo>
                  <a:lnTo>
                    <a:pt x="1479" y="1711"/>
                  </a:lnTo>
                  <a:lnTo>
                    <a:pt x="1481" y="1705"/>
                  </a:lnTo>
                  <a:lnTo>
                    <a:pt x="1486" y="1697"/>
                  </a:lnTo>
                  <a:lnTo>
                    <a:pt x="1493" y="1690"/>
                  </a:lnTo>
                  <a:lnTo>
                    <a:pt x="1500" y="1683"/>
                  </a:lnTo>
                  <a:lnTo>
                    <a:pt x="1505" y="1685"/>
                  </a:lnTo>
                  <a:lnTo>
                    <a:pt x="1507" y="1686"/>
                  </a:lnTo>
                  <a:lnTo>
                    <a:pt x="1510" y="1686"/>
                  </a:lnTo>
                  <a:lnTo>
                    <a:pt x="1512" y="1688"/>
                  </a:lnTo>
                  <a:lnTo>
                    <a:pt x="1516" y="1690"/>
                  </a:lnTo>
                  <a:lnTo>
                    <a:pt x="1516" y="1671"/>
                  </a:lnTo>
                  <a:lnTo>
                    <a:pt x="1545" y="1667"/>
                  </a:lnTo>
                  <a:lnTo>
                    <a:pt x="1549" y="1664"/>
                  </a:lnTo>
                  <a:lnTo>
                    <a:pt x="1550" y="1662"/>
                  </a:lnTo>
                  <a:lnTo>
                    <a:pt x="1554" y="1658"/>
                  </a:lnTo>
                  <a:lnTo>
                    <a:pt x="1556" y="1657"/>
                  </a:lnTo>
                  <a:lnTo>
                    <a:pt x="1557" y="1651"/>
                  </a:lnTo>
                  <a:lnTo>
                    <a:pt x="1550" y="1651"/>
                  </a:lnTo>
                  <a:lnTo>
                    <a:pt x="1554" y="1629"/>
                  </a:lnTo>
                  <a:lnTo>
                    <a:pt x="1552" y="1627"/>
                  </a:lnTo>
                  <a:lnTo>
                    <a:pt x="1550" y="1625"/>
                  </a:lnTo>
                  <a:lnTo>
                    <a:pt x="1550" y="1625"/>
                  </a:lnTo>
                  <a:lnTo>
                    <a:pt x="1549" y="1625"/>
                  </a:lnTo>
                  <a:lnTo>
                    <a:pt x="1547" y="1623"/>
                  </a:lnTo>
                  <a:lnTo>
                    <a:pt x="1545" y="1622"/>
                  </a:lnTo>
                  <a:lnTo>
                    <a:pt x="1543" y="1620"/>
                  </a:lnTo>
                  <a:lnTo>
                    <a:pt x="1543" y="1616"/>
                  </a:lnTo>
                  <a:lnTo>
                    <a:pt x="1542" y="1609"/>
                  </a:lnTo>
                  <a:lnTo>
                    <a:pt x="1531" y="1609"/>
                  </a:lnTo>
                  <a:lnTo>
                    <a:pt x="1526" y="1587"/>
                  </a:lnTo>
                  <a:lnTo>
                    <a:pt x="1517" y="1564"/>
                  </a:lnTo>
                  <a:lnTo>
                    <a:pt x="1507" y="1545"/>
                  </a:lnTo>
                  <a:lnTo>
                    <a:pt x="1496" y="1522"/>
                  </a:lnTo>
                  <a:lnTo>
                    <a:pt x="1489" y="1500"/>
                  </a:lnTo>
                  <a:lnTo>
                    <a:pt x="1484" y="1472"/>
                  </a:lnTo>
                  <a:lnTo>
                    <a:pt x="1468" y="1472"/>
                  </a:lnTo>
                  <a:lnTo>
                    <a:pt x="1468" y="1454"/>
                  </a:lnTo>
                  <a:lnTo>
                    <a:pt x="1467" y="1442"/>
                  </a:lnTo>
                  <a:lnTo>
                    <a:pt x="1463" y="1428"/>
                  </a:lnTo>
                  <a:lnTo>
                    <a:pt x="1461" y="1414"/>
                  </a:lnTo>
                  <a:lnTo>
                    <a:pt x="1449" y="1414"/>
                  </a:lnTo>
                  <a:lnTo>
                    <a:pt x="1449" y="1410"/>
                  </a:lnTo>
                  <a:lnTo>
                    <a:pt x="1449" y="1407"/>
                  </a:lnTo>
                  <a:lnTo>
                    <a:pt x="1447" y="1405"/>
                  </a:lnTo>
                  <a:lnTo>
                    <a:pt x="1447" y="1404"/>
                  </a:lnTo>
                  <a:lnTo>
                    <a:pt x="1446" y="1402"/>
                  </a:lnTo>
                  <a:lnTo>
                    <a:pt x="1435" y="1414"/>
                  </a:lnTo>
                  <a:lnTo>
                    <a:pt x="1425" y="1423"/>
                  </a:lnTo>
                  <a:lnTo>
                    <a:pt x="1409" y="1428"/>
                  </a:lnTo>
                  <a:lnTo>
                    <a:pt x="1388" y="1430"/>
                  </a:lnTo>
                  <a:lnTo>
                    <a:pt x="1385" y="1442"/>
                  </a:lnTo>
                  <a:lnTo>
                    <a:pt x="1378" y="1458"/>
                  </a:lnTo>
                  <a:lnTo>
                    <a:pt x="1371" y="1470"/>
                  </a:lnTo>
                  <a:lnTo>
                    <a:pt x="1362" y="1479"/>
                  </a:lnTo>
                  <a:lnTo>
                    <a:pt x="1337" y="1494"/>
                  </a:lnTo>
                  <a:lnTo>
                    <a:pt x="1315" y="1503"/>
                  </a:lnTo>
                  <a:lnTo>
                    <a:pt x="1292" y="1505"/>
                  </a:lnTo>
                  <a:lnTo>
                    <a:pt x="1266" y="1505"/>
                  </a:lnTo>
                  <a:lnTo>
                    <a:pt x="1234" y="1503"/>
                  </a:lnTo>
                  <a:lnTo>
                    <a:pt x="1234" y="1484"/>
                  </a:lnTo>
                  <a:lnTo>
                    <a:pt x="1224" y="1484"/>
                  </a:lnTo>
                  <a:lnTo>
                    <a:pt x="1212" y="1468"/>
                  </a:lnTo>
                  <a:lnTo>
                    <a:pt x="1203" y="1456"/>
                  </a:lnTo>
                  <a:lnTo>
                    <a:pt x="1196" y="1444"/>
                  </a:lnTo>
                  <a:lnTo>
                    <a:pt x="1193" y="1428"/>
                  </a:lnTo>
                  <a:lnTo>
                    <a:pt x="1193" y="1405"/>
                  </a:lnTo>
                  <a:lnTo>
                    <a:pt x="1208" y="1405"/>
                  </a:lnTo>
                  <a:lnTo>
                    <a:pt x="1208" y="1391"/>
                  </a:lnTo>
                  <a:lnTo>
                    <a:pt x="1180" y="1391"/>
                  </a:lnTo>
                  <a:lnTo>
                    <a:pt x="1180" y="1325"/>
                  </a:lnTo>
                  <a:lnTo>
                    <a:pt x="1170" y="1321"/>
                  </a:lnTo>
                  <a:lnTo>
                    <a:pt x="1168" y="1314"/>
                  </a:lnTo>
                  <a:lnTo>
                    <a:pt x="1168" y="1297"/>
                  </a:lnTo>
                  <a:lnTo>
                    <a:pt x="1168" y="1278"/>
                  </a:lnTo>
                  <a:lnTo>
                    <a:pt x="1170" y="1259"/>
                  </a:lnTo>
                  <a:lnTo>
                    <a:pt x="1170" y="1243"/>
                  </a:lnTo>
                  <a:lnTo>
                    <a:pt x="1170" y="1238"/>
                  </a:lnTo>
                  <a:lnTo>
                    <a:pt x="1172" y="1234"/>
                  </a:lnTo>
                  <a:lnTo>
                    <a:pt x="1173" y="1231"/>
                  </a:lnTo>
                  <a:lnTo>
                    <a:pt x="1177" y="1227"/>
                  </a:lnTo>
                  <a:lnTo>
                    <a:pt x="1180" y="1224"/>
                  </a:lnTo>
                  <a:lnTo>
                    <a:pt x="1184" y="1220"/>
                  </a:lnTo>
                  <a:lnTo>
                    <a:pt x="1186" y="1218"/>
                  </a:lnTo>
                  <a:lnTo>
                    <a:pt x="1186" y="1212"/>
                  </a:lnTo>
                  <a:lnTo>
                    <a:pt x="1184" y="1206"/>
                  </a:lnTo>
                  <a:lnTo>
                    <a:pt x="1182" y="1203"/>
                  </a:lnTo>
                  <a:lnTo>
                    <a:pt x="1180" y="1199"/>
                  </a:lnTo>
                  <a:lnTo>
                    <a:pt x="1180" y="1194"/>
                  </a:lnTo>
                  <a:lnTo>
                    <a:pt x="1184" y="1187"/>
                  </a:lnTo>
                  <a:lnTo>
                    <a:pt x="1193" y="1175"/>
                  </a:lnTo>
                  <a:lnTo>
                    <a:pt x="1184" y="1166"/>
                  </a:lnTo>
                  <a:lnTo>
                    <a:pt x="1180" y="1156"/>
                  </a:lnTo>
                  <a:lnTo>
                    <a:pt x="1182" y="1142"/>
                  </a:lnTo>
                  <a:lnTo>
                    <a:pt x="1186" y="1129"/>
                  </a:lnTo>
                  <a:lnTo>
                    <a:pt x="1189" y="1117"/>
                  </a:lnTo>
                  <a:lnTo>
                    <a:pt x="1193" y="1107"/>
                  </a:lnTo>
                  <a:lnTo>
                    <a:pt x="1208" y="1107"/>
                  </a:lnTo>
                  <a:lnTo>
                    <a:pt x="1208" y="1103"/>
                  </a:lnTo>
                  <a:lnTo>
                    <a:pt x="1208" y="1100"/>
                  </a:lnTo>
                  <a:lnTo>
                    <a:pt x="1210" y="1098"/>
                  </a:lnTo>
                  <a:lnTo>
                    <a:pt x="1210" y="1096"/>
                  </a:lnTo>
                  <a:lnTo>
                    <a:pt x="1212" y="1095"/>
                  </a:lnTo>
                  <a:lnTo>
                    <a:pt x="1226" y="1084"/>
                  </a:lnTo>
                  <a:lnTo>
                    <a:pt x="1238" y="1074"/>
                  </a:lnTo>
                  <a:lnTo>
                    <a:pt x="1254" y="1065"/>
                  </a:lnTo>
                  <a:lnTo>
                    <a:pt x="1273" y="1060"/>
                  </a:lnTo>
                  <a:lnTo>
                    <a:pt x="1273" y="1037"/>
                  </a:lnTo>
                  <a:lnTo>
                    <a:pt x="1276" y="1037"/>
                  </a:lnTo>
                  <a:lnTo>
                    <a:pt x="1276" y="1033"/>
                  </a:lnTo>
                  <a:lnTo>
                    <a:pt x="1324" y="1033"/>
                  </a:lnTo>
                  <a:lnTo>
                    <a:pt x="1324" y="1030"/>
                  </a:lnTo>
                  <a:lnTo>
                    <a:pt x="1325" y="1020"/>
                  </a:lnTo>
                  <a:lnTo>
                    <a:pt x="1329" y="1007"/>
                  </a:lnTo>
                  <a:lnTo>
                    <a:pt x="1332" y="993"/>
                  </a:lnTo>
                  <a:lnTo>
                    <a:pt x="1336" y="983"/>
                  </a:lnTo>
                  <a:lnTo>
                    <a:pt x="1339" y="976"/>
                  </a:lnTo>
                  <a:lnTo>
                    <a:pt x="1343" y="974"/>
                  </a:lnTo>
                  <a:lnTo>
                    <a:pt x="1348" y="972"/>
                  </a:lnTo>
                  <a:lnTo>
                    <a:pt x="1355" y="972"/>
                  </a:lnTo>
                  <a:lnTo>
                    <a:pt x="1362" y="972"/>
                  </a:lnTo>
                  <a:lnTo>
                    <a:pt x="1369" y="988"/>
                  </a:lnTo>
                  <a:lnTo>
                    <a:pt x="1374" y="985"/>
                  </a:lnTo>
                  <a:lnTo>
                    <a:pt x="1378" y="983"/>
                  </a:lnTo>
                  <a:lnTo>
                    <a:pt x="1383" y="981"/>
                  </a:lnTo>
                  <a:lnTo>
                    <a:pt x="1388" y="979"/>
                  </a:lnTo>
                  <a:lnTo>
                    <a:pt x="1392" y="967"/>
                  </a:lnTo>
                  <a:lnTo>
                    <a:pt x="1395" y="957"/>
                  </a:lnTo>
                  <a:lnTo>
                    <a:pt x="1400" y="950"/>
                  </a:lnTo>
                  <a:lnTo>
                    <a:pt x="1404" y="939"/>
                  </a:lnTo>
                  <a:lnTo>
                    <a:pt x="1407" y="925"/>
                  </a:lnTo>
                  <a:lnTo>
                    <a:pt x="1420" y="925"/>
                  </a:lnTo>
                  <a:lnTo>
                    <a:pt x="1420" y="920"/>
                  </a:lnTo>
                  <a:lnTo>
                    <a:pt x="1421" y="915"/>
                  </a:lnTo>
                  <a:lnTo>
                    <a:pt x="1423" y="910"/>
                  </a:lnTo>
                  <a:lnTo>
                    <a:pt x="1425" y="906"/>
                  </a:lnTo>
                  <a:lnTo>
                    <a:pt x="1426" y="899"/>
                  </a:lnTo>
                  <a:lnTo>
                    <a:pt x="1444" y="896"/>
                  </a:lnTo>
                  <a:lnTo>
                    <a:pt x="1458" y="892"/>
                  </a:lnTo>
                  <a:lnTo>
                    <a:pt x="1461" y="875"/>
                  </a:lnTo>
                  <a:lnTo>
                    <a:pt x="1467" y="862"/>
                  </a:lnTo>
                  <a:lnTo>
                    <a:pt x="1474" y="855"/>
                  </a:lnTo>
                  <a:lnTo>
                    <a:pt x="1482" y="848"/>
                  </a:lnTo>
                  <a:lnTo>
                    <a:pt x="1489" y="843"/>
                  </a:lnTo>
                  <a:lnTo>
                    <a:pt x="1496" y="834"/>
                  </a:lnTo>
                  <a:lnTo>
                    <a:pt x="1500" y="796"/>
                  </a:lnTo>
                  <a:lnTo>
                    <a:pt x="1510" y="772"/>
                  </a:lnTo>
                  <a:lnTo>
                    <a:pt x="1519" y="745"/>
                  </a:lnTo>
                  <a:lnTo>
                    <a:pt x="1526" y="745"/>
                  </a:lnTo>
                  <a:lnTo>
                    <a:pt x="1531" y="745"/>
                  </a:lnTo>
                  <a:lnTo>
                    <a:pt x="1535" y="744"/>
                  </a:lnTo>
                  <a:lnTo>
                    <a:pt x="1538" y="742"/>
                  </a:lnTo>
                  <a:lnTo>
                    <a:pt x="1522" y="742"/>
                  </a:lnTo>
                  <a:lnTo>
                    <a:pt x="1524" y="719"/>
                  </a:lnTo>
                  <a:lnTo>
                    <a:pt x="1528" y="697"/>
                  </a:lnTo>
                  <a:lnTo>
                    <a:pt x="1535" y="679"/>
                  </a:lnTo>
                  <a:lnTo>
                    <a:pt x="1545" y="665"/>
                  </a:lnTo>
                  <a:lnTo>
                    <a:pt x="1545" y="662"/>
                  </a:lnTo>
                  <a:lnTo>
                    <a:pt x="1554" y="665"/>
                  </a:lnTo>
                  <a:lnTo>
                    <a:pt x="1554" y="662"/>
                  </a:lnTo>
                  <a:lnTo>
                    <a:pt x="1561" y="649"/>
                  </a:lnTo>
                  <a:lnTo>
                    <a:pt x="1568" y="634"/>
                  </a:lnTo>
                  <a:lnTo>
                    <a:pt x="1573" y="620"/>
                  </a:lnTo>
                  <a:lnTo>
                    <a:pt x="1589" y="620"/>
                  </a:lnTo>
                  <a:lnTo>
                    <a:pt x="1585" y="609"/>
                  </a:lnTo>
                  <a:lnTo>
                    <a:pt x="1582" y="602"/>
                  </a:lnTo>
                  <a:lnTo>
                    <a:pt x="1578" y="594"/>
                  </a:lnTo>
                  <a:lnTo>
                    <a:pt x="1577" y="580"/>
                  </a:lnTo>
                  <a:lnTo>
                    <a:pt x="1599" y="576"/>
                  </a:lnTo>
                  <a:lnTo>
                    <a:pt x="1599" y="573"/>
                  </a:lnTo>
                  <a:lnTo>
                    <a:pt x="1599" y="571"/>
                  </a:lnTo>
                  <a:lnTo>
                    <a:pt x="1598" y="569"/>
                  </a:lnTo>
                  <a:lnTo>
                    <a:pt x="1598" y="567"/>
                  </a:lnTo>
                  <a:lnTo>
                    <a:pt x="1596" y="566"/>
                  </a:lnTo>
                  <a:lnTo>
                    <a:pt x="1592" y="564"/>
                  </a:lnTo>
                  <a:lnTo>
                    <a:pt x="1589" y="562"/>
                  </a:lnTo>
                  <a:lnTo>
                    <a:pt x="1584" y="562"/>
                  </a:lnTo>
                  <a:lnTo>
                    <a:pt x="1577" y="562"/>
                  </a:lnTo>
                  <a:lnTo>
                    <a:pt x="1563" y="569"/>
                  </a:lnTo>
                  <a:lnTo>
                    <a:pt x="1543" y="574"/>
                  </a:lnTo>
                  <a:lnTo>
                    <a:pt x="1522" y="576"/>
                  </a:lnTo>
                  <a:lnTo>
                    <a:pt x="1522" y="573"/>
                  </a:lnTo>
                  <a:lnTo>
                    <a:pt x="1524" y="569"/>
                  </a:lnTo>
                  <a:lnTo>
                    <a:pt x="1526" y="564"/>
                  </a:lnTo>
                  <a:lnTo>
                    <a:pt x="1526" y="557"/>
                  </a:lnTo>
                  <a:lnTo>
                    <a:pt x="1526" y="550"/>
                  </a:lnTo>
                  <a:lnTo>
                    <a:pt x="1536" y="546"/>
                  </a:lnTo>
                  <a:lnTo>
                    <a:pt x="1549" y="541"/>
                  </a:lnTo>
                  <a:lnTo>
                    <a:pt x="1561" y="536"/>
                  </a:lnTo>
                  <a:lnTo>
                    <a:pt x="1570" y="531"/>
                  </a:lnTo>
                  <a:lnTo>
                    <a:pt x="1564" y="520"/>
                  </a:lnTo>
                  <a:lnTo>
                    <a:pt x="1561" y="508"/>
                  </a:lnTo>
                  <a:lnTo>
                    <a:pt x="1561" y="492"/>
                  </a:lnTo>
                  <a:lnTo>
                    <a:pt x="1573" y="482"/>
                  </a:lnTo>
                  <a:lnTo>
                    <a:pt x="1584" y="471"/>
                  </a:lnTo>
                  <a:lnTo>
                    <a:pt x="1594" y="461"/>
                  </a:lnTo>
                  <a:lnTo>
                    <a:pt x="1608" y="454"/>
                  </a:lnTo>
                  <a:lnTo>
                    <a:pt x="1627" y="450"/>
                  </a:lnTo>
                  <a:lnTo>
                    <a:pt x="1629" y="468"/>
                  </a:lnTo>
                  <a:lnTo>
                    <a:pt x="1634" y="480"/>
                  </a:lnTo>
                  <a:lnTo>
                    <a:pt x="1641" y="492"/>
                  </a:lnTo>
                  <a:lnTo>
                    <a:pt x="1650" y="492"/>
                  </a:lnTo>
                  <a:lnTo>
                    <a:pt x="1652" y="487"/>
                  </a:lnTo>
                  <a:lnTo>
                    <a:pt x="1653" y="484"/>
                  </a:lnTo>
                  <a:lnTo>
                    <a:pt x="1653" y="482"/>
                  </a:lnTo>
                  <a:lnTo>
                    <a:pt x="1655" y="478"/>
                  </a:lnTo>
                  <a:lnTo>
                    <a:pt x="1657" y="473"/>
                  </a:lnTo>
                  <a:lnTo>
                    <a:pt x="1645" y="471"/>
                  </a:lnTo>
                  <a:lnTo>
                    <a:pt x="1639" y="466"/>
                  </a:lnTo>
                  <a:lnTo>
                    <a:pt x="1638" y="456"/>
                  </a:lnTo>
                  <a:lnTo>
                    <a:pt x="1638" y="442"/>
                  </a:lnTo>
                  <a:lnTo>
                    <a:pt x="1639" y="440"/>
                  </a:lnTo>
                  <a:lnTo>
                    <a:pt x="1639" y="438"/>
                  </a:lnTo>
                  <a:lnTo>
                    <a:pt x="1641" y="437"/>
                  </a:lnTo>
                  <a:lnTo>
                    <a:pt x="1641" y="435"/>
                  </a:lnTo>
                  <a:lnTo>
                    <a:pt x="1641" y="431"/>
                  </a:lnTo>
                  <a:lnTo>
                    <a:pt x="1657" y="424"/>
                  </a:lnTo>
                  <a:lnTo>
                    <a:pt x="1671" y="416"/>
                  </a:lnTo>
                  <a:lnTo>
                    <a:pt x="1683" y="405"/>
                  </a:lnTo>
                  <a:lnTo>
                    <a:pt x="1695" y="396"/>
                  </a:lnTo>
                  <a:lnTo>
                    <a:pt x="1694" y="391"/>
                  </a:lnTo>
                  <a:lnTo>
                    <a:pt x="1694" y="388"/>
                  </a:lnTo>
                  <a:lnTo>
                    <a:pt x="1692" y="382"/>
                  </a:lnTo>
                  <a:lnTo>
                    <a:pt x="1694" y="377"/>
                  </a:lnTo>
                  <a:lnTo>
                    <a:pt x="1695" y="374"/>
                  </a:lnTo>
                  <a:lnTo>
                    <a:pt x="1701" y="370"/>
                  </a:lnTo>
                  <a:lnTo>
                    <a:pt x="1706" y="368"/>
                  </a:lnTo>
                  <a:lnTo>
                    <a:pt x="1711" y="367"/>
                  </a:lnTo>
                  <a:lnTo>
                    <a:pt x="1714" y="365"/>
                  </a:lnTo>
                  <a:lnTo>
                    <a:pt x="1714" y="351"/>
                  </a:lnTo>
                  <a:lnTo>
                    <a:pt x="1737" y="351"/>
                  </a:lnTo>
                  <a:lnTo>
                    <a:pt x="1741" y="356"/>
                  </a:lnTo>
                  <a:lnTo>
                    <a:pt x="1742" y="361"/>
                  </a:lnTo>
                  <a:lnTo>
                    <a:pt x="1746" y="367"/>
                  </a:lnTo>
                  <a:lnTo>
                    <a:pt x="1749" y="374"/>
                  </a:lnTo>
                  <a:lnTo>
                    <a:pt x="1755" y="370"/>
                  </a:lnTo>
                  <a:lnTo>
                    <a:pt x="1758" y="367"/>
                  </a:lnTo>
                  <a:lnTo>
                    <a:pt x="1762" y="363"/>
                  </a:lnTo>
                  <a:lnTo>
                    <a:pt x="1765" y="360"/>
                  </a:lnTo>
                  <a:lnTo>
                    <a:pt x="1769" y="354"/>
                  </a:lnTo>
                  <a:lnTo>
                    <a:pt x="1767" y="351"/>
                  </a:lnTo>
                  <a:lnTo>
                    <a:pt x="1765" y="348"/>
                  </a:lnTo>
                  <a:lnTo>
                    <a:pt x="1765" y="344"/>
                  </a:lnTo>
                  <a:lnTo>
                    <a:pt x="1765" y="339"/>
                  </a:lnTo>
                  <a:lnTo>
                    <a:pt x="1781" y="337"/>
                  </a:lnTo>
                  <a:lnTo>
                    <a:pt x="1791" y="337"/>
                  </a:lnTo>
                  <a:lnTo>
                    <a:pt x="1802" y="335"/>
                  </a:lnTo>
                  <a:lnTo>
                    <a:pt x="1812" y="337"/>
                  </a:lnTo>
                  <a:lnTo>
                    <a:pt x="1826" y="339"/>
                  </a:lnTo>
                  <a:lnTo>
                    <a:pt x="1831" y="325"/>
                  </a:lnTo>
                  <a:lnTo>
                    <a:pt x="1837" y="313"/>
                  </a:lnTo>
                  <a:lnTo>
                    <a:pt x="1844" y="300"/>
                  </a:lnTo>
                  <a:lnTo>
                    <a:pt x="1851" y="288"/>
                  </a:lnTo>
                  <a:lnTo>
                    <a:pt x="1854" y="274"/>
                  </a:lnTo>
                  <a:lnTo>
                    <a:pt x="1858" y="253"/>
                  </a:lnTo>
                  <a:lnTo>
                    <a:pt x="1872" y="253"/>
                  </a:lnTo>
                  <a:lnTo>
                    <a:pt x="1875" y="248"/>
                  </a:lnTo>
                  <a:lnTo>
                    <a:pt x="1877" y="243"/>
                  </a:lnTo>
                  <a:lnTo>
                    <a:pt x="1879" y="239"/>
                  </a:lnTo>
                  <a:lnTo>
                    <a:pt x="1884" y="234"/>
                  </a:lnTo>
                  <a:lnTo>
                    <a:pt x="1896" y="231"/>
                  </a:lnTo>
                  <a:lnTo>
                    <a:pt x="1910" y="234"/>
                  </a:lnTo>
                  <a:lnTo>
                    <a:pt x="1926" y="238"/>
                  </a:lnTo>
                  <a:lnTo>
                    <a:pt x="1938" y="243"/>
                  </a:lnTo>
                  <a:lnTo>
                    <a:pt x="1938" y="220"/>
                  </a:lnTo>
                  <a:lnTo>
                    <a:pt x="1964" y="220"/>
                  </a:lnTo>
                  <a:lnTo>
                    <a:pt x="1992" y="224"/>
                  </a:lnTo>
                  <a:lnTo>
                    <a:pt x="2020" y="227"/>
                  </a:lnTo>
                  <a:lnTo>
                    <a:pt x="2050" y="227"/>
                  </a:lnTo>
                  <a:lnTo>
                    <a:pt x="2057" y="236"/>
                  </a:lnTo>
                  <a:lnTo>
                    <a:pt x="2065" y="245"/>
                  </a:lnTo>
                  <a:lnTo>
                    <a:pt x="2074" y="253"/>
                  </a:lnTo>
                  <a:lnTo>
                    <a:pt x="2081" y="264"/>
                  </a:lnTo>
                  <a:lnTo>
                    <a:pt x="2083" y="278"/>
                  </a:lnTo>
                  <a:lnTo>
                    <a:pt x="2079" y="278"/>
                  </a:lnTo>
                  <a:lnTo>
                    <a:pt x="2079" y="281"/>
                  </a:lnTo>
                  <a:lnTo>
                    <a:pt x="2069" y="281"/>
                  </a:lnTo>
                  <a:lnTo>
                    <a:pt x="2069" y="293"/>
                  </a:lnTo>
                  <a:lnTo>
                    <a:pt x="2062" y="293"/>
                  </a:lnTo>
                  <a:lnTo>
                    <a:pt x="2058" y="295"/>
                  </a:lnTo>
                  <a:lnTo>
                    <a:pt x="2055" y="297"/>
                  </a:lnTo>
                  <a:lnTo>
                    <a:pt x="2051" y="300"/>
                  </a:lnTo>
                  <a:lnTo>
                    <a:pt x="2050" y="304"/>
                  </a:lnTo>
                  <a:lnTo>
                    <a:pt x="2064" y="304"/>
                  </a:lnTo>
                  <a:lnTo>
                    <a:pt x="2078" y="306"/>
                  </a:lnTo>
                  <a:lnTo>
                    <a:pt x="2092" y="304"/>
                  </a:lnTo>
                  <a:lnTo>
                    <a:pt x="2107" y="304"/>
                  </a:lnTo>
                  <a:lnTo>
                    <a:pt x="2107" y="299"/>
                  </a:lnTo>
                  <a:lnTo>
                    <a:pt x="2109" y="293"/>
                  </a:lnTo>
                  <a:lnTo>
                    <a:pt x="2111" y="290"/>
                  </a:lnTo>
                  <a:lnTo>
                    <a:pt x="2111" y="286"/>
                  </a:lnTo>
                  <a:lnTo>
                    <a:pt x="2112" y="283"/>
                  </a:lnTo>
                  <a:lnTo>
                    <a:pt x="2114" y="278"/>
                  </a:lnTo>
                  <a:lnTo>
                    <a:pt x="2126" y="279"/>
                  </a:lnTo>
                  <a:lnTo>
                    <a:pt x="2135" y="281"/>
                  </a:lnTo>
                  <a:lnTo>
                    <a:pt x="2144" y="283"/>
                  </a:lnTo>
                  <a:lnTo>
                    <a:pt x="2156" y="285"/>
                  </a:lnTo>
                  <a:lnTo>
                    <a:pt x="2156" y="311"/>
                  </a:lnTo>
                  <a:lnTo>
                    <a:pt x="2179" y="311"/>
                  </a:lnTo>
                  <a:lnTo>
                    <a:pt x="2181" y="316"/>
                  </a:lnTo>
                  <a:lnTo>
                    <a:pt x="2181" y="318"/>
                  </a:lnTo>
                  <a:lnTo>
                    <a:pt x="2181" y="320"/>
                  </a:lnTo>
                  <a:lnTo>
                    <a:pt x="2181" y="320"/>
                  </a:lnTo>
                  <a:lnTo>
                    <a:pt x="2182" y="321"/>
                  </a:lnTo>
                  <a:lnTo>
                    <a:pt x="2184" y="321"/>
                  </a:lnTo>
                  <a:lnTo>
                    <a:pt x="2188" y="323"/>
                  </a:lnTo>
                  <a:lnTo>
                    <a:pt x="2198" y="318"/>
                  </a:lnTo>
                  <a:lnTo>
                    <a:pt x="2214" y="313"/>
                  </a:lnTo>
                  <a:lnTo>
                    <a:pt x="2233" y="309"/>
                  </a:lnTo>
                  <a:lnTo>
                    <a:pt x="2254" y="309"/>
                  </a:lnTo>
                  <a:lnTo>
                    <a:pt x="2271" y="309"/>
                  </a:lnTo>
                  <a:lnTo>
                    <a:pt x="2287" y="311"/>
                  </a:lnTo>
                  <a:lnTo>
                    <a:pt x="2315" y="321"/>
                  </a:lnTo>
                  <a:lnTo>
                    <a:pt x="2343" y="334"/>
                  </a:lnTo>
                  <a:lnTo>
                    <a:pt x="2367" y="346"/>
                  </a:lnTo>
                  <a:lnTo>
                    <a:pt x="2386" y="351"/>
                  </a:lnTo>
                  <a:lnTo>
                    <a:pt x="2407" y="349"/>
                  </a:lnTo>
                  <a:lnTo>
                    <a:pt x="2425" y="346"/>
                  </a:lnTo>
                  <a:lnTo>
                    <a:pt x="2441" y="346"/>
                  </a:lnTo>
                  <a:lnTo>
                    <a:pt x="2444" y="349"/>
                  </a:lnTo>
                  <a:lnTo>
                    <a:pt x="2448" y="351"/>
                  </a:lnTo>
                  <a:lnTo>
                    <a:pt x="2453" y="356"/>
                  </a:lnTo>
                  <a:lnTo>
                    <a:pt x="2456" y="360"/>
                  </a:lnTo>
                  <a:lnTo>
                    <a:pt x="2460" y="361"/>
                  </a:lnTo>
                  <a:lnTo>
                    <a:pt x="2476" y="365"/>
                  </a:lnTo>
                  <a:lnTo>
                    <a:pt x="2491" y="365"/>
                  </a:lnTo>
                  <a:lnTo>
                    <a:pt x="2495" y="381"/>
                  </a:lnTo>
                  <a:lnTo>
                    <a:pt x="2500" y="389"/>
                  </a:lnTo>
                  <a:lnTo>
                    <a:pt x="2509" y="396"/>
                  </a:lnTo>
                  <a:lnTo>
                    <a:pt x="2516" y="405"/>
                  </a:lnTo>
                  <a:lnTo>
                    <a:pt x="2521" y="416"/>
                  </a:lnTo>
                  <a:lnTo>
                    <a:pt x="2514" y="496"/>
                  </a:lnTo>
                  <a:lnTo>
                    <a:pt x="2500" y="510"/>
                  </a:lnTo>
                  <a:lnTo>
                    <a:pt x="2491" y="526"/>
                  </a:lnTo>
                  <a:lnTo>
                    <a:pt x="2479" y="541"/>
                  </a:lnTo>
                  <a:lnTo>
                    <a:pt x="2463" y="553"/>
                  </a:lnTo>
                  <a:lnTo>
                    <a:pt x="2449" y="557"/>
                  </a:lnTo>
                  <a:lnTo>
                    <a:pt x="2432" y="557"/>
                  </a:lnTo>
                  <a:lnTo>
                    <a:pt x="2416" y="555"/>
                  </a:lnTo>
                  <a:lnTo>
                    <a:pt x="2399" y="557"/>
                  </a:lnTo>
                  <a:lnTo>
                    <a:pt x="2371" y="564"/>
                  </a:lnTo>
                  <a:lnTo>
                    <a:pt x="2346" y="566"/>
                  </a:lnTo>
                  <a:lnTo>
                    <a:pt x="2325" y="566"/>
                  </a:lnTo>
                  <a:lnTo>
                    <a:pt x="2304" y="564"/>
                  </a:lnTo>
                  <a:lnTo>
                    <a:pt x="2282" y="562"/>
                  </a:lnTo>
                  <a:lnTo>
                    <a:pt x="2256" y="562"/>
                  </a:lnTo>
                  <a:lnTo>
                    <a:pt x="2256" y="566"/>
                  </a:lnTo>
                  <a:lnTo>
                    <a:pt x="2268" y="574"/>
                  </a:lnTo>
                  <a:lnTo>
                    <a:pt x="2277" y="583"/>
                  </a:lnTo>
                  <a:lnTo>
                    <a:pt x="2287" y="590"/>
                  </a:lnTo>
                  <a:lnTo>
                    <a:pt x="2301" y="594"/>
                  </a:lnTo>
                  <a:lnTo>
                    <a:pt x="2322" y="595"/>
                  </a:lnTo>
                  <a:lnTo>
                    <a:pt x="2327" y="601"/>
                  </a:lnTo>
                  <a:lnTo>
                    <a:pt x="2331" y="602"/>
                  </a:lnTo>
                  <a:lnTo>
                    <a:pt x="2338" y="606"/>
                  </a:lnTo>
                  <a:lnTo>
                    <a:pt x="2345" y="608"/>
                  </a:lnTo>
                  <a:lnTo>
                    <a:pt x="2348" y="669"/>
                  </a:lnTo>
                  <a:lnTo>
                    <a:pt x="2360" y="669"/>
                  </a:lnTo>
                  <a:lnTo>
                    <a:pt x="2362" y="676"/>
                  </a:lnTo>
                  <a:lnTo>
                    <a:pt x="2364" y="681"/>
                  </a:lnTo>
                  <a:lnTo>
                    <a:pt x="2367" y="684"/>
                  </a:lnTo>
                  <a:lnTo>
                    <a:pt x="2373" y="686"/>
                  </a:lnTo>
                  <a:lnTo>
                    <a:pt x="2380" y="688"/>
                  </a:lnTo>
                  <a:lnTo>
                    <a:pt x="2380" y="695"/>
                  </a:lnTo>
                  <a:lnTo>
                    <a:pt x="2380" y="700"/>
                  </a:lnTo>
                  <a:lnTo>
                    <a:pt x="2381" y="704"/>
                  </a:lnTo>
                  <a:lnTo>
                    <a:pt x="2383" y="707"/>
                  </a:lnTo>
                  <a:lnTo>
                    <a:pt x="2385" y="714"/>
                  </a:lnTo>
                  <a:lnTo>
                    <a:pt x="2388" y="719"/>
                  </a:lnTo>
                  <a:lnTo>
                    <a:pt x="2390" y="723"/>
                  </a:lnTo>
                  <a:lnTo>
                    <a:pt x="2395" y="725"/>
                  </a:lnTo>
                  <a:lnTo>
                    <a:pt x="2400" y="726"/>
                  </a:lnTo>
                  <a:lnTo>
                    <a:pt x="2409" y="726"/>
                  </a:lnTo>
                  <a:lnTo>
                    <a:pt x="2420" y="725"/>
                  </a:lnTo>
                  <a:lnTo>
                    <a:pt x="2430" y="726"/>
                  </a:lnTo>
                  <a:lnTo>
                    <a:pt x="2442" y="730"/>
                  </a:lnTo>
                  <a:lnTo>
                    <a:pt x="2453" y="735"/>
                  </a:lnTo>
                  <a:lnTo>
                    <a:pt x="2453" y="745"/>
                  </a:lnTo>
                  <a:lnTo>
                    <a:pt x="2498" y="745"/>
                  </a:lnTo>
                  <a:lnTo>
                    <a:pt x="2502" y="740"/>
                  </a:lnTo>
                  <a:lnTo>
                    <a:pt x="2505" y="735"/>
                  </a:lnTo>
                  <a:lnTo>
                    <a:pt x="2509" y="732"/>
                  </a:lnTo>
                  <a:lnTo>
                    <a:pt x="2514" y="726"/>
                  </a:lnTo>
                  <a:lnTo>
                    <a:pt x="2510" y="723"/>
                  </a:lnTo>
                  <a:lnTo>
                    <a:pt x="2509" y="718"/>
                  </a:lnTo>
                  <a:lnTo>
                    <a:pt x="2509" y="716"/>
                  </a:lnTo>
                  <a:lnTo>
                    <a:pt x="2507" y="712"/>
                  </a:lnTo>
                  <a:lnTo>
                    <a:pt x="2503" y="711"/>
                  </a:lnTo>
                  <a:lnTo>
                    <a:pt x="2498" y="707"/>
                  </a:lnTo>
                  <a:lnTo>
                    <a:pt x="2493" y="709"/>
                  </a:lnTo>
                  <a:lnTo>
                    <a:pt x="2486" y="711"/>
                  </a:lnTo>
                  <a:lnTo>
                    <a:pt x="2476" y="714"/>
                  </a:lnTo>
                  <a:lnTo>
                    <a:pt x="2463" y="711"/>
                  </a:lnTo>
                  <a:lnTo>
                    <a:pt x="2463" y="711"/>
                  </a:lnTo>
                  <a:lnTo>
                    <a:pt x="2462" y="709"/>
                  </a:lnTo>
                  <a:lnTo>
                    <a:pt x="2458" y="705"/>
                  </a:lnTo>
                  <a:lnTo>
                    <a:pt x="2456" y="702"/>
                  </a:lnTo>
                  <a:lnTo>
                    <a:pt x="2453" y="698"/>
                  </a:lnTo>
                  <a:lnTo>
                    <a:pt x="2451" y="695"/>
                  </a:lnTo>
                  <a:lnTo>
                    <a:pt x="2449" y="693"/>
                  </a:lnTo>
                  <a:lnTo>
                    <a:pt x="2448" y="691"/>
                  </a:lnTo>
                  <a:lnTo>
                    <a:pt x="2444" y="690"/>
                  </a:lnTo>
                  <a:lnTo>
                    <a:pt x="2441" y="690"/>
                  </a:lnTo>
                  <a:lnTo>
                    <a:pt x="2435" y="690"/>
                  </a:lnTo>
                  <a:lnTo>
                    <a:pt x="2432" y="690"/>
                  </a:lnTo>
                  <a:lnTo>
                    <a:pt x="2428" y="688"/>
                  </a:lnTo>
                  <a:lnTo>
                    <a:pt x="2427" y="684"/>
                  </a:lnTo>
                  <a:lnTo>
                    <a:pt x="2427" y="683"/>
                  </a:lnTo>
                  <a:lnTo>
                    <a:pt x="2427" y="677"/>
                  </a:lnTo>
                  <a:lnTo>
                    <a:pt x="2425" y="672"/>
                  </a:lnTo>
                  <a:lnTo>
                    <a:pt x="2425" y="669"/>
                  </a:lnTo>
                  <a:lnTo>
                    <a:pt x="2427" y="656"/>
                  </a:lnTo>
                  <a:lnTo>
                    <a:pt x="2430" y="644"/>
                  </a:lnTo>
                  <a:lnTo>
                    <a:pt x="2434" y="634"/>
                  </a:lnTo>
                  <a:lnTo>
                    <a:pt x="2441" y="632"/>
                  </a:lnTo>
                  <a:lnTo>
                    <a:pt x="2451" y="630"/>
                  </a:lnTo>
                  <a:lnTo>
                    <a:pt x="2463" y="630"/>
                  </a:lnTo>
                  <a:lnTo>
                    <a:pt x="2479" y="639"/>
                  </a:lnTo>
                  <a:lnTo>
                    <a:pt x="2496" y="642"/>
                  </a:lnTo>
                  <a:lnTo>
                    <a:pt x="2516" y="644"/>
                  </a:lnTo>
                  <a:lnTo>
                    <a:pt x="2535" y="644"/>
                  </a:lnTo>
                  <a:lnTo>
                    <a:pt x="2556" y="646"/>
                  </a:lnTo>
                  <a:lnTo>
                    <a:pt x="2558" y="641"/>
                  </a:lnTo>
                  <a:lnTo>
                    <a:pt x="2559" y="637"/>
                  </a:lnTo>
                  <a:lnTo>
                    <a:pt x="2561" y="636"/>
                  </a:lnTo>
                  <a:lnTo>
                    <a:pt x="2563" y="634"/>
                  </a:lnTo>
                  <a:lnTo>
                    <a:pt x="2568" y="630"/>
                  </a:lnTo>
                  <a:lnTo>
                    <a:pt x="2570" y="632"/>
                  </a:lnTo>
                  <a:lnTo>
                    <a:pt x="2572" y="632"/>
                  </a:lnTo>
                  <a:lnTo>
                    <a:pt x="2573" y="634"/>
                  </a:lnTo>
                  <a:lnTo>
                    <a:pt x="2575" y="632"/>
                  </a:lnTo>
                  <a:lnTo>
                    <a:pt x="2578" y="630"/>
                  </a:lnTo>
                  <a:lnTo>
                    <a:pt x="2575" y="627"/>
                  </a:lnTo>
                  <a:lnTo>
                    <a:pt x="2566" y="622"/>
                  </a:lnTo>
                  <a:lnTo>
                    <a:pt x="2558" y="613"/>
                  </a:lnTo>
                  <a:lnTo>
                    <a:pt x="2549" y="604"/>
                  </a:lnTo>
                  <a:lnTo>
                    <a:pt x="2540" y="595"/>
                  </a:lnTo>
                  <a:lnTo>
                    <a:pt x="2537" y="592"/>
                  </a:lnTo>
                  <a:lnTo>
                    <a:pt x="2521" y="592"/>
                  </a:lnTo>
                  <a:lnTo>
                    <a:pt x="2523" y="564"/>
                  </a:lnTo>
                  <a:lnTo>
                    <a:pt x="2526" y="540"/>
                  </a:lnTo>
                  <a:lnTo>
                    <a:pt x="2533" y="519"/>
                  </a:lnTo>
                  <a:lnTo>
                    <a:pt x="2540" y="499"/>
                  </a:lnTo>
                  <a:lnTo>
                    <a:pt x="2549" y="480"/>
                  </a:lnTo>
                  <a:lnTo>
                    <a:pt x="2554" y="459"/>
                  </a:lnTo>
                  <a:lnTo>
                    <a:pt x="2559" y="435"/>
                  </a:lnTo>
                  <a:lnTo>
                    <a:pt x="2575" y="433"/>
                  </a:lnTo>
                  <a:lnTo>
                    <a:pt x="2587" y="431"/>
                  </a:lnTo>
                  <a:lnTo>
                    <a:pt x="2599" y="430"/>
                  </a:lnTo>
                  <a:lnTo>
                    <a:pt x="2612" y="430"/>
                  </a:lnTo>
                  <a:lnTo>
                    <a:pt x="2629" y="435"/>
                  </a:lnTo>
                  <a:lnTo>
                    <a:pt x="2629" y="423"/>
                  </a:lnTo>
                  <a:lnTo>
                    <a:pt x="2620" y="407"/>
                  </a:lnTo>
                  <a:lnTo>
                    <a:pt x="2613" y="388"/>
                  </a:lnTo>
                  <a:lnTo>
                    <a:pt x="2610" y="368"/>
                  </a:lnTo>
                  <a:lnTo>
                    <a:pt x="2594" y="367"/>
                  </a:lnTo>
                  <a:lnTo>
                    <a:pt x="2584" y="363"/>
                  </a:lnTo>
                  <a:lnTo>
                    <a:pt x="2572" y="361"/>
                  </a:lnTo>
                  <a:lnTo>
                    <a:pt x="2570" y="344"/>
                  </a:lnTo>
                  <a:lnTo>
                    <a:pt x="2568" y="325"/>
                  </a:lnTo>
                  <a:lnTo>
                    <a:pt x="2565" y="307"/>
                  </a:lnTo>
                  <a:lnTo>
                    <a:pt x="2559" y="290"/>
                  </a:lnTo>
                  <a:lnTo>
                    <a:pt x="2551" y="278"/>
                  </a:lnTo>
                  <a:lnTo>
                    <a:pt x="2540" y="269"/>
                  </a:lnTo>
                  <a:lnTo>
                    <a:pt x="2530" y="264"/>
                  </a:lnTo>
                  <a:lnTo>
                    <a:pt x="2519" y="262"/>
                  </a:lnTo>
                  <a:lnTo>
                    <a:pt x="2512" y="258"/>
                  </a:lnTo>
                  <a:lnTo>
                    <a:pt x="2505" y="252"/>
                  </a:lnTo>
                  <a:lnTo>
                    <a:pt x="2502" y="239"/>
                  </a:lnTo>
                  <a:lnTo>
                    <a:pt x="2505" y="239"/>
                  </a:lnTo>
                  <a:lnTo>
                    <a:pt x="2505" y="234"/>
                  </a:lnTo>
                  <a:lnTo>
                    <a:pt x="2528" y="232"/>
                  </a:lnTo>
                  <a:lnTo>
                    <a:pt x="2545" y="229"/>
                  </a:lnTo>
                  <a:lnTo>
                    <a:pt x="2561" y="224"/>
                  </a:lnTo>
                  <a:lnTo>
                    <a:pt x="2580" y="218"/>
                  </a:lnTo>
                  <a:lnTo>
                    <a:pt x="2601" y="217"/>
                  </a:lnTo>
                  <a:lnTo>
                    <a:pt x="2610" y="224"/>
                  </a:lnTo>
                  <a:lnTo>
                    <a:pt x="2620" y="229"/>
                  </a:lnTo>
                  <a:lnTo>
                    <a:pt x="2629" y="234"/>
                  </a:lnTo>
                  <a:lnTo>
                    <a:pt x="2638" y="239"/>
                  </a:lnTo>
                  <a:lnTo>
                    <a:pt x="2645" y="246"/>
                  </a:lnTo>
                  <a:lnTo>
                    <a:pt x="2650" y="258"/>
                  </a:lnTo>
                  <a:lnTo>
                    <a:pt x="2652" y="278"/>
                  </a:lnTo>
                  <a:lnTo>
                    <a:pt x="2640" y="278"/>
                  </a:lnTo>
                  <a:lnTo>
                    <a:pt x="2634" y="283"/>
                  </a:lnTo>
                  <a:lnTo>
                    <a:pt x="2631" y="286"/>
                  </a:lnTo>
                  <a:lnTo>
                    <a:pt x="2626" y="293"/>
                  </a:lnTo>
                  <a:lnTo>
                    <a:pt x="2622" y="299"/>
                  </a:lnTo>
                  <a:lnTo>
                    <a:pt x="2619" y="304"/>
                  </a:lnTo>
                  <a:lnTo>
                    <a:pt x="2619" y="311"/>
                  </a:lnTo>
                  <a:lnTo>
                    <a:pt x="2617" y="320"/>
                  </a:lnTo>
                  <a:lnTo>
                    <a:pt x="2636" y="330"/>
                  </a:lnTo>
                  <a:lnTo>
                    <a:pt x="2659" y="339"/>
                  </a:lnTo>
                  <a:lnTo>
                    <a:pt x="2678" y="346"/>
                  </a:lnTo>
                  <a:lnTo>
                    <a:pt x="2685" y="339"/>
                  </a:lnTo>
                  <a:lnTo>
                    <a:pt x="2694" y="334"/>
                  </a:lnTo>
                  <a:lnTo>
                    <a:pt x="2702" y="330"/>
                  </a:lnTo>
                  <a:lnTo>
                    <a:pt x="2709" y="323"/>
                  </a:lnTo>
                  <a:lnTo>
                    <a:pt x="2713" y="309"/>
                  </a:lnTo>
                  <a:lnTo>
                    <a:pt x="2709" y="295"/>
                  </a:lnTo>
                  <a:lnTo>
                    <a:pt x="2704" y="279"/>
                  </a:lnTo>
                  <a:lnTo>
                    <a:pt x="2697" y="264"/>
                  </a:lnTo>
                  <a:lnTo>
                    <a:pt x="2694" y="246"/>
                  </a:lnTo>
                  <a:lnTo>
                    <a:pt x="2704" y="234"/>
                  </a:lnTo>
                  <a:lnTo>
                    <a:pt x="2715" y="217"/>
                  </a:lnTo>
                  <a:lnTo>
                    <a:pt x="2725" y="194"/>
                  </a:lnTo>
                  <a:lnTo>
                    <a:pt x="2736" y="169"/>
                  </a:lnTo>
                  <a:lnTo>
                    <a:pt x="2746" y="145"/>
                  </a:lnTo>
                  <a:lnTo>
                    <a:pt x="2755" y="124"/>
                  </a:lnTo>
                  <a:lnTo>
                    <a:pt x="2767" y="108"/>
                  </a:lnTo>
                  <a:lnTo>
                    <a:pt x="2779" y="100"/>
                  </a:lnTo>
                  <a:lnTo>
                    <a:pt x="2779" y="73"/>
                  </a:lnTo>
                  <a:lnTo>
                    <a:pt x="2784" y="53"/>
                  </a:lnTo>
                  <a:lnTo>
                    <a:pt x="2793" y="33"/>
                  </a:lnTo>
                  <a:lnTo>
                    <a:pt x="2802" y="16"/>
                  </a:lnTo>
                  <a:lnTo>
                    <a:pt x="2805" y="16"/>
                  </a:lnTo>
                  <a:lnTo>
                    <a:pt x="2809" y="47"/>
                  </a:lnTo>
                  <a:lnTo>
                    <a:pt x="2828" y="40"/>
                  </a:lnTo>
                  <a:lnTo>
                    <a:pt x="2842" y="30"/>
                  </a:lnTo>
                  <a:lnTo>
                    <a:pt x="2858" y="19"/>
                  </a:lnTo>
                  <a:lnTo>
                    <a:pt x="2875" y="12"/>
                  </a:lnTo>
                  <a:lnTo>
                    <a:pt x="4287"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grpSp>
      <p:sp>
        <p:nvSpPr>
          <p:cNvPr id="7" name="Freeform 6"/>
          <p:cNvSpPr/>
          <p:nvPr/>
        </p:nvSpPr>
        <p:spPr>
          <a:xfrm>
            <a:off x="2146370" y="1465699"/>
            <a:ext cx="4680520" cy="674963"/>
          </a:xfrm>
          <a:custGeom>
            <a:avLst/>
            <a:gdLst>
              <a:gd name="connsiteX0" fmla="*/ 2735248 w 2735248"/>
              <a:gd name="connsiteY0" fmla="*/ 310101 h 310101"/>
              <a:gd name="connsiteX1" fmla="*/ 2472855 w 2735248"/>
              <a:gd name="connsiteY1" fmla="*/ 7951 h 310101"/>
              <a:gd name="connsiteX2" fmla="*/ 0 w 2735248"/>
              <a:gd name="connsiteY2" fmla="*/ 0 h 310101"/>
              <a:gd name="connsiteX0" fmla="*/ 3254628 w 3254628"/>
              <a:gd name="connsiteY0" fmla="*/ 514927 h 514927"/>
              <a:gd name="connsiteX1" fmla="*/ 2472855 w 3254628"/>
              <a:gd name="connsiteY1" fmla="*/ 7951 h 514927"/>
              <a:gd name="connsiteX2" fmla="*/ 0 w 3254628"/>
              <a:gd name="connsiteY2" fmla="*/ 0 h 514927"/>
            </a:gdLst>
            <a:ahLst/>
            <a:cxnLst>
              <a:cxn ang="0">
                <a:pos x="connsiteX0" y="connsiteY0"/>
              </a:cxn>
              <a:cxn ang="0">
                <a:pos x="connsiteX1" y="connsiteY1"/>
              </a:cxn>
              <a:cxn ang="0">
                <a:pos x="connsiteX2" y="connsiteY2"/>
              </a:cxn>
            </a:cxnLst>
            <a:rect l="l" t="t" r="r" b="b"/>
            <a:pathLst>
              <a:path w="3254628" h="514927">
                <a:moveTo>
                  <a:pt x="3254628" y="514927"/>
                </a:moveTo>
                <a:lnTo>
                  <a:pt x="2472855" y="7951"/>
                </a:lnTo>
                <a:lnTo>
                  <a:pt x="0" y="0"/>
                </a:lnTo>
              </a:path>
            </a:pathLst>
          </a:custGeom>
          <a:ln w="25400">
            <a:solidFill>
              <a:schemeClr val="accent4"/>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9" name="TextBox 8"/>
          <p:cNvSpPr txBox="1"/>
          <p:nvPr/>
        </p:nvSpPr>
        <p:spPr>
          <a:xfrm>
            <a:off x="1560220" y="1452721"/>
            <a:ext cx="2867764" cy="830997"/>
          </a:xfrm>
          <a:prstGeom prst="rect">
            <a:avLst/>
          </a:prstGeom>
          <a:noFill/>
          <a:ln>
            <a:noFill/>
          </a:ln>
        </p:spPr>
        <p:txBody>
          <a:bodyPr wrap="square" rtlCol="0" anchor="ctr">
            <a:spAutoFit/>
          </a:bodyPr>
          <a:lstStyle/>
          <a:p>
            <a:pPr algn="r"/>
            <a:r>
              <a:rPr lang="en-US" altLang="ko-KR" sz="1200" dirty="0" err="1">
                <a:cs typeface="Arial" pitchFamily="34" charset="0"/>
              </a:rPr>
              <a:t>Preteče</a:t>
            </a:r>
            <a:r>
              <a:rPr lang="en-US" altLang="ko-KR" sz="1200" dirty="0">
                <a:cs typeface="Arial" pitchFamily="34" charset="0"/>
              </a:rPr>
              <a:t> </a:t>
            </a:r>
            <a:r>
              <a:rPr lang="en-US" altLang="ko-KR" sz="1200" dirty="0" err="1">
                <a:cs typeface="Arial" pitchFamily="34" charset="0"/>
              </a:rPr>
              <a:t>socijainog</a:t>
            </a:r>
            <a:r>
              <a:rPr lang="en-US" altLang="ko-KR" sz="1200" dirty="0">
                <a:cs typeface="Arial" pitchFamily="34" charset="0"/>
              </a:rPr>
              <a:t> </a:t>
            </a:r>
            <a:r>
              <a:rPr lang="en-US" altLang="ko-KR" sz="1200" dirty="0" err="1">
                <a:cs typeface="Arial" pitchFamily="34" charset="0"/>
              </a:rPr>
              <a:t>rada</a:t>
            </a:r>
            <a:r>
              <a:rPr lang="en-US" altLang="ko-KR" sz="1200" dirty="0">
                <a:cs typeface="Arial" pitchFamily="34" charset="0"/>
              </a:rPr>
              <a:t> u </a:t>
            </a:r>
            <a:r>
              <a:rPr lang="en-US" altLang="ko-KR" sz="1200" dirty="0" err="1">
                <a:cs typeface="Arial" pitchFamily="34" charset="0"/>
              </a:rPr>
              <a:t>školi</a:t>
            </a:r>
            <a:r>
              <a:rPr lang="en-US" altLang="ko-KR" sz="1200" dirty="0">
                <a:cs typeface="Arial" pitchFamily="34" charset="0"/>
              </a:rPr>
              <a:t> </a:t>
            </a:r>
            <a:r>
              <a:rPr lang="en-US" altLang="ko-KR" sz="1200" dirty="0" err="1">
                <a:cs typeface="Arial" pitchFamily="34" charset="0"/>
              </a:rPr>
              <a:t>javljaju</a:t>
            </a:r>
            <a:r>
              <a:rPr lang="en-US" altLang="ko-KR" sz="1200" dirty="0">
                <a:cs typeface="Arial" pitchFamily="34" charset="0"/>
              </a:rPr>
              <a:t> se u </a:t>
            </a:r>
            <a:r>
              <a:rPr lang="en-US" altLang="ko-KR" sz="1200" b="1" dirty="0" err="1">
                <a:cs typeface="Arial" pitchFamily="34" charset="0"/>
              </a:rPr>
              <a:t>Engleskoj</a:t>
            </a:r>
            <a:r>
              <a:rPr lang="en-US" altLang="ko-KR" sz="1200" dirty="0">
                <a:cs typeface="Arial" pitchFamily="34" charset="0"/>
              </a:rPr>
              <a:t>, </a:t>
            </a:r>
            <a:r>
              <a:rPr lang="en-US" altLang="ko-KR" sz="1200" dirty="0" err="1">
                <a:cs typeface="Arial" pitchFamily="34" charset="0"/>
              </a:rPr>
              <a:t>krajem</a:t>
            </a:r>
            <a:r>
              <a:rPr lang="en-US" altLang="ko-KR" sz="1200" dirty="0">
                <a:cs typeface="Arial" pitchFamily="34" charset="0"/>
              </a:rPr>
              <a:t> 19. </a:t>
            </a:r>
            <a:r>
              <a:rPr lang="en-US" altLang="ko-KR" sz="1200" dirty="0" err="1">
                <a:cs typeface="Arial" pitchFamily="34" charset="0"/>
              </a:rPr>
              <a:t>veka</a:t>
            </a:r>
            <a:r>
              <a:rPr lang="en-US" altLang="ko-KR" sz="1200" dirty="0">
                <a:cs typeface="Arial" pitchFamily="34" charset="0"/>
              </a:rPr>
              <a:t>, u </a:t>
            </a:r>
            <a:r>
              <a:rPr lang="en-US" altLang="ko-KR" sz="1200" dirty="0" err="1">
                <a:cs typeface="Arial" pitchFamily="34" charset="0"/>
              </a:rPr>
              <a:t>vidu</a:t>
            </a:r>
            <a:r>
              <a:rPr lang="en-US" altLang="ko-KR" sz="1200" dirty="0">
                <a:cs typeface="Arial" pitchFamily="34" charset="0"/>
              </a:rPr>
              <a:t> </a:t>
            </a:r>
            <a:r>
              <a:rPr lang="en-US" altLang="ko-KR" sz="1200" dirty="0" err="1">
                <a:cs typeface="Arial" pitchFamily="34" charset="0"/>
              </a:rPr>
              <a:t>rada</a:t>
            </a:r>
            <a:r>
              <a:rPr lang="en-US" altLang="ko-KR" sz="1200" dirty="0">
                <a:cs typeface="Arial" pitchFamily="34" charset="0"/>
              </a:rPr>
              <a:t> </a:t>
            </a:r>
            <a:r>
              <a:rPr lang="en-US" altLang="ko-KR" sz="1200" dirty="0" err="1">
                <a:cs typeface="Arial" pitchFamily="34" charset="0"/>
              </a:rPr>
              <a:t>službenika</a:t>
            </a:r>
            <a:r>
              <a:rPr lang="en-US" altLang="ko-KR" sz="1200" dirty="0">
                <a:cs typeface="Arial" pitchFamily="34" charset="0"/>
              </a:rPr>
              <a:t> </a:t>
            </a:r>
            <a:r>
              <a:rPr lang="en-US" altLang="ko-KR" sz="1200" dirty="0" err="1">
                <a:cs typeface="Arial" pitchFamily="34" charset="0"/>
              </a:rPr>
              <a:t>za</a:t>
            </a:r>
            <a:r>
              <a:rPr lang="en-US" altLang="ko-KR" sz="1200" dirty="0">
                <a:cs typeface="Arial" pitchFamily="34" charset="0"/>
              </a:rPr>
              <a:t> </a:t>
            </a:r>
            <a:r>
              <a:rPr lang="en-US" altLang="ko-KR" sz="1200" dirty="0" err="1">
                <a:cs typeface="Arial" pitchFamily="34" charset="0"/>
              </a:rPr>
              <a:t>nadzor</a:t>
            </a:r>
            <a:r>
              <a:rPr lang="en-US" altLang="ko-KR" sz="1200" dirty="0">
                <a:cs typeface="Arial" pitchFamily="34" charset="0"/>
              </a:rPr>
              <a:t> </a:t>
            </a:r>
            <a:r>
              <a:rPr lang="en-US" altLang="ko-KR" sz="1200" dirty="0" err="1">
                <a:cs typeface="Arial" pitchFamily="34" charset="0"/>
              </a:rPr>
              <a:t>ili</a:t>
            </a:r>
            <a:r>
              <a:rPr lang="en-US" altLang="ko-KR" sz="1200" dirty="0">
                <a:cs typeface="Arial" pitchFamily="34" charset="0"/>
              </a:rPr>
              <a:t> </a:t>
            </a:r>
            <a:r>
              <a:rPr lang="en-US" altLang="ko-KR" sz="1200" dirty="0" err="1">
                <a:cs typeface="Arial" pitchFamily="34" charset="0"/>
              </a:rPr>
              <a:t>socijalnoog</a:t>
            </a:r>
            <a:r>
              <a:rPr lang="en-US" altLang="ko-KR" sz="1200" dirty="0">
                <a:cs typeface="Arial" pitchFamily="34" charset="0"/>
              </a:rPr>
              <a:t> </a:t>
            </a:r>
            <a:r>
              <a:rPr lang="en-US" altLang="ko-KR" sz="1200" dirty="0" err="1">
                <a:cs typeface="Arial" pitchFamily="34" charset="0"/>
              </a:rPr>
              <a:t>radnika</a:t>
            </a:r>
            <a:r>
              <a:rPr lang="en-US" altLang="ko-KR" sz="1200" dirty="0">
                <a:cs typeface="Arial" pitchFamily="34" charset="0"/>
              </a:rPr>
              <a:t>. </a:t>
            </a:r>
          </a:p>
        </p:txBody>
      </p:sp>
      <p:sp>
        <p:nvSpPr>
          <p:cNvPr id="11" name="Freeform 10"/>
          <p:cNvSpPr/>
          <p:nvPr/>
        </p:nvSpPr>
        <p:spPr>
          <a:xfrm rot="10800000">
            <a:off x="107505" y="3307864"/>
            <a:ext cx="4968551" cy="560029"/>
          </a:xfrm>
          <a:custGeom>
            <a:avLst/>
            <a:gdLst>
              <a:gd name="connsiteX0" fmla="*/ 2735248 w 2735248"/>
              <a:gd name="connsiteY0" fmla="*/ 310101 h 310101"/>
              <a:gd name="connsiteX1" fmla="*/ 2472855 w 2735248"/>
              <a:gd name="connsiteY1" fmla="*/ 7951 h 310101"/>
              <a:gd name="connsiteX2" fmla="*/ 0 w 2735248"/>
              <a:gd name="connsiteY2" fmla="*/ 0 h 310101"/>
              <a:gd name="connsiteX0" fmla="*/ 3049802 w 3049802"/>
              <a:gd name="connsiteY0" fmla="*/ 0 h 334272"/>
              <a:gd name="connsiteX1" fmla="*/ 2472855 w 3049802"/>
              <a:gd name="connsiteY1" fmla="*/ 334272 h 334272"/>
              <a:gd name="connsiteX2" fmla="*/ 0 w 3049802"/>
              <a:gd name="connsiteY2" fmla="*/ 326321 h 334272"/>
              <a:gd name="connsiteX0" fmla="*/ 3079063 w 3079063"/>
              <a:gd name="connsiteY0" fmla="*/ 0 h 231859"/>
              <a:gd name="connsiteX1" fmla="*/ 2472855 w 3079063"/>
              <a:gd name="connsiteY1" fmla="*/ 231859 h 231859"/>
              <a:gd name="connsiteX2" fmla="*/ 0 w 3079063"/>
              <a:gd name="connsiteY2" fmla="*/ 223908 h 231859"/>
            </a:gdLst>
            <a:ahLst/>
            <a:cxnLst>
              <a:cxn ang="0">
                <a:pos x="connsiteX0" y="connsiteY0"/>
              </a:cxn>
              <a:cxn ang="0">
                <a:pos x="connsiteX1" y="connsiteY1"/>
              </a:cxn>
              <a:cxn ang="0">
                <a:pos x="connsiteX2" y="connsiteY2"/>
              </a:cxn>
            </a:cxnLst>
            <a:rect l="l" t="t" r="r" b="b"/>
            <a:pathLst>
              <a:path w="3079063" h="231859">
                <a:moveTo>
                  <a:pt x="3079063" y="0"/>
                </a:moveTo>
                <a:lnTo>
                  <a:pt x="2472855" y="231859"/>
                </a:lnTo>
                <a:lnTo>
                  <a:pt x="0" y="223908"/>
                </a:lnTo>
              </a:path>
            </a:pathLst>
          </a:custGeom>
          <a:ln w="25400">
            <a:solidFill>
              <a:schemeClr val="accent1"/>
            </a:solidFill>
            <a:prstDash val="sysDot"/>
            <a:headEnd type="oval"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13" name="TextBox 12"/>
          <p:cNvSpPr txBox="1"/>
          <p:nvPr/>
        </p:nvSpPr>
        <p:spPr>
          <a:xfrm>
            <a:off x="1522531" y="2357467"/>
            <a:ext cx="2833445" cy="646331"/>
          </a:xfrm>
          <a:prstGeom prst="rect">
            <a:avLst/>
          </a:prstGeom>
          <a:noFill/>
          <a:ln>
            <a:noFill/>
          </a:ln>
        </p:spPr>
        <p:txBody>
          <a:bodyPr wrap="square" rtlCol="0" anchor="ctr">
            <a:spAutoFit/>
          </a:bodyPr>
          <a:lstStyle/>
          <a:p>
            <a:pPr algn="r"/>
            <a:r>
              <a:rPr lang="en-US" altLang="ko-KR" sz="1200" dirty="0">
                <a:cs typeface="Arial" pitchFamily="34" charset="0"/>
              </a:rPr>
              <a:t>U </a:t>
            </a:r>
            <a:r>
              <a:rPr lang="en-US" altLang="ko-KR" sz="1200" b="1" dirty="0" err="1">
                <a:cs typeface="Arial" pitchFamily="34" charset="0"/>
              </a:rPr>
              <a:t>Kanad</a:t>
            </a:r>
            <a:r>
              <a:rPr lang="en-US" altLang="ko-KR" sz="1200" dirty="0" err="1">
                <a:cs typeface="Arial" pitchFamily="34" charset="0"/>
              </a:rPr>
              <a:t>i</a:t>
            </a:r>
            <a:r>
              <a:rPr lang="en-US" altLang="ko-KR" sz="1200" dirty="0">
                <a:cs typeface="Arial" pitchFamily="34" charset="0"/>
              </a:rPr>
              <a:t>, 1870. </a:t>
            </a:r>
            <a:r>
              <a:rPr lang="en-US" altLang="ko-KR" sz="1200" dirty="0" err="1">
                <a:cs typeface="Arial" pitchFamily="34" charset="0"/>
              </a:rPr>
              <a:t>godine</a:t>
            </a:r>
            <a:r>
              <a:rPr lang="en-US" altLang="ko-KR" sz="1200" dirty="0">
                <a:cs typeface="Arial" pitchFamily="34" charset="0"/>
              </a:rPr>
              <a:t>, </a:t>
            </a:r>
            <a:r>
              <a:rPr lang="en-US" altLang="ko-KR" sz="1200" dirty="0" err="1">
                <a:cs typeface="Arial" pitchFamily="34" charset="0"/>
              </a:rPr>
              <a:t>posebna</a:t>
            </a:r>
            <a:r>
              <a:rPr lang="en-US" altLang="ko-KR" sz="1200" dirty="0">
                <a:cs typeface="Arial" pitchFamily="34" charset="0"/>
              </a:rPr>
              <a:t> </a:t>
            </a:r>
            <a:r>
              <a:rPr lang="en-US" altLang="ko-KR" sz="1200" dirty="0" err="1">
                <a:cs typeface="Arial" pitchFamily="34" charset="0"/>
              </a:rPr>
              <a:t>pažnja</a:t>
            </a:r>
            <a:r>
              <a:rPr lang="en-US" altLang="ko-KR" sz="1200" dirty="0">
                <a:cs typeface="Arial" pitchFamily="34" charset="0"/>
              </a:rPr>
              <a:t> </a:t>
            </a:r>
            <a:r>
              <a:rPr lang="en-US" altLang="ko-KR" sz="1200" dirty="0" err="1">
                <a:cs typeface="Arial" pitchFamily="34" charset="0"/>
              </a:rPr>
              <a:t>posvećuje</a:t>
            </a:r>
            <a:r>
              <a:rPr lang="en-US" altLang="ko-KR" sz="1200" dirty="0">
                <a:cs typeface="Arial" pitchFamily="34" charset="0"/>
              </a:rPr>
              <a:t> se </a:t>
            </a:r>
            <a:r>
              <a:rPr lang="en-US" altLang="ko-KR" sz="1200" dirty="0" err="1">
                <a:cs typeface="Arial" pitchFamily="34" charset="0"/>
              </a:rPr>
              <a:t>odnosu</a:t>
            </a:r>
            <a:r>
              <a:rPr lang="en-US" altLang="ko-KR" sz="1200" dirty="0">
                <a:cs typeface="Arial" pitchFamily="34" charset="0"/>
              </a:rPr>
              <a:t> </a:t>
            </a:r>
            <a:r>
              <a:rPr lang="en-US" altLang="ko-KR" sz="1200" dirty="0" err="1">
                <a:cs typeface="Arial" pitchFamily="34" charset="0"/>
              </a:rPr>
              <a:t>škole</a:t>
            </a:r>
            <a:r>
              <a:rPr lang="en-US" altLang="ko-KR" sz="1200" dirty="0">
                <a:cs typeface="Arial" pitchFamily="34" charset="0"/>
              </a:rPr>
              <a:t> i </a:t>
            </a:r>
            <a:r>
              <a:rPr lang="en-US" altLang="ko-KR" sz="1200" dirty="0" err="1">
                <a:cs typeface="Arial" pitchFamily="34" charset="0"/>
              </a:rPr>
              <a:t>porodice</a:t>
            </a:r>
            <a:r>
              <a:rPr lang="en-US" altLang="ko-KR" sz="1200" dirty="0">
                <a:cs typeface="Arial" pitchFamily="34" charset="0"/>
              </a:rPr>
              <a:t>. .     </a:t>
            </a:r>
          </a:p>
        </p:txBody>
      </p:sp>
      <p:sp>
        <p:nvSpPr>
          <p:cNvPr id="15" name="Freeform 14"/>
          <p:cNvSpPr/>
          <p:nvPr/>
        </p:nvSpPr>
        <p:spPr>
          <a:xfrm rot="10800000">
            <a:off x="611560" y="1984878"/>
            <a:ext cx="4320480" cy="370847"/>
          </a:xfrm>
          <a:custGeom>
            <a:avLst/>
            <a:gdLst>
              <a:gd name="connsiteX0" fmla="*/ 2735248 w 2735248"/>
              <a:gd name="connsiteY0" fmla="*/ 310101 h 310101"/>
              <a:gd name="connsiteX1" fmla="*/ 2472855 w 2735248"/>
              <a:gd name="connsiteY1" fmla="*/ 7951 h 310101"/>
              <a:gd name="connsiteX2" fmla="*/ 0 w 2735248"/>
              <a:gd name="connsiteY2" fmla="*/ 0 h 310101"/>
              <a:gd name="connsiteX0" fmla="*/ 3254628 w 3254628"/>
              <a:gd name="connsiteY0" fmla="*/ 514927 h 514927"/>
              <a:gd name="connsiteX1" fmla="*/ 2472855 w 3254628"/>
              <a:gd name="connsiteY1" fmla="*/ 7951 h 514927"/>
              <a:gd name="connsiteX2" fmla="*/ 0 w 3254628"/>
              <a:gd name="connsiteY2" fmla="*/ 0 h 514927"/>
            </a:gdLst>
            <a:ahLst/>
            <a:cxnLst>
              <a:cxn ang="0">
                <a:pos x="connsiteX0" y="connsiteY0"/>
              </a:cxn>
              <a:cxn ang="0">
                <a:pos x="connsiteX1" y="connsiteY1"/>
              </a:cxn>
              <a:cxn ang="0">
                <a:pos x="connsiteX2" y="connsiteY2"/>
              </a:cxn>
            </a:cxnLst>
            <a:rect l="l" t="t" r="r" b="b"/>
            <a:pathLst>
              <a:path w="3254628" h="514927">
                <a:moveTo>
                  <a:pt x="3254628" y="514927"/>
                </a:moveTo>
                <a:lnTo>
                  <a:pt x="2472855" y="7951"/>
                </a:lnTo>
                <a:lnTo>
                  <a:pt x="0" y="0"/>
                </a:lnTo>
              </a:path>
            </a:pathLst>
          </a:custGeom>
          <a:ln w="25400">
            <a:solidFill>
              <a:schemeClr val="accent2"/>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17" name="TextBox 16"/>
          <p:cNvSpPr txBox="1"/>
          <p:nvPr/>
        </p:nvSpPr>
        <p:spPr>
          <a:xfrm>
            <a:off x="971600" y="3306346"/>
            <a:ext cx="4098316" cy="1569660"/>
          </a:xfrm>
          <a:prstGeom prst="rect">
            <a:avLst/>
          </a:prstGeom>
          <a:noFill/>
          <a:ln>
            <a:noFill/>
          </a:ln>
        </p:spPr>
        <p:txBody>
          <a:bodyPr wrap="square" rtlCol="0" anchor="ctr">
            <a:spAutoFit/>
          </a:bodyPr>
          <a:lstStyle/>
          <a:p>
            <a:r>
              <a:rPr lang="vi-VN" altLang="ko-KR" sz="1200" dirty="0">
                <a:cs typeface="Arial" pitchFamily="34" charset="0"/>
              </a:rPr>
              <a:t>Školske 1906/07, socijalni rad u školl započeo je da se ostvaruje u </a:t>
            </a:r>
            <a:r>
              <a:rPr lang="vi-VN" altLang="ko-KR" sz="1200" b="1" dirty="0">
                <a:cs typeface="Arial" pitchFamily="34" charset="0"/>
              </a:rPr>
              <a:t>Njujorku, Bostonu, Hartfordu i Čikagu</a:t>
            </a:r>
            <a:r>
              <a:rPr lang="vi-VN" altLang="ko-KR" sz="1200" dirty="0">
                <a:cs typeface="Arial" pitchFamily="34" charset="0"/>
              </a:rPr>
              <a:t>. U ovim gradovima SAD-a, socijalni radnici nisu bili zaposleni u školama nego su ih finansirale agencije ili građanska udruženja. U Njujorku je postojala institucija koja je sponzorisala stručne radnike i njihov rad kako bi se ostvarila integracija dece u okruženju i uspešno savladavanje školskih </a:t>
            </a:r>
            <a:r>
              <a:rPr lang="vi-VN" altLang="ko-KR" sz="1200" dirty="0" smtClean="0">
                <a:cs typeface="Arial" pitchFamily="34" charset="0"/>
              </a:rPr>
              <a:t>obaveza</a:t>
            </a:r>
            <a:r>
              <a:rPr lang="sr-Latn-RS" altLang="ko-KR" sz="1200" dirty="0">
                <a:cs typeface="Arial" pitchFamily="34" charset="0"/>
              </a:rPr>
              <a:t>.</a:t>
            </a:r>
            <a:endParaRPr lang="en-US" altLang="ko-KR" sz="1200" dirty="0">
              <a:cs typeface="Arial" pitchFamily="34" charset="0"/>
            </a:endParaRPr>
          </a:p>
        </p:txBody>
      </p: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8640" y="4632232"/>
            <a:ext cx="340679" cy="459798"/>
          </a:xfrm>
          <a:prstGeom prst="rect">
            <a:avLst/>
          </a:prstGeom>
        </p:spPr>
      </p:pic>
      <p:sp>
        <p:nvSpPr>
          <p:cNvPr id="21" name="Text Placeholder 3"/>
          <p:cNvSpPr txBox="1">
            <a:spLocks/>
          </p:cNvSpPr>
          <p:nvPr/>
        </p:nvSpPr>
        <p:spPr>
          <a:xfrm>
            <a:off x="3410206" y="4896544"/>
            <a:ext cx="2169906" cy="195486"/>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sr-Latn-RS" altLang="ko-KR" sz="1000" dirty="0" smtClean="0">
                <a:solidFill>
                  <a:schemeClr val="accent6">
                    <a:lumMod val="75000"/>
                  </a:schemeClr>
                </a:solidFill>
                <a:ea typeface="맑은 고딕" pitchFamily="50" charset="-127"/>
              </a:rPr>
              <a:t>Područja primene socijalnog rada I</a:t>
            </a:r>
            <a:endParaRPr lang="en-US" altLang="ko-KR" sz="1000" dirty="0">
              <a:solidFill>
                <a:schemeClr val="accent6">
                  <a:lumMod val="75000"/>
                </a:schemeClr>
              </a:solidFill>
            </a:endParaRPr>
          </a:p>
        </p:txBody>
      </p:sp>
    </p:spTree>
    <p:extLst>
      <p:ext uri="{BB962C8B-B14F-4D97-AF65-F5344CB8AC3E}">
        <p14:creationId xmlns:p14="http://schemas.microsoft.com/office/powerpoint/2010/main" val="34236006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48272" y="195486"/>
            <a:ext cx="6695728" cy="576064"/>
          </a:xfrm>
        </p:spPr>
        <p:txBody>
          <a:bodyPr/>
          <a:lstStyle/>
          <a:p>
            <a:r>
              <a:rPr lang="sr-Latn-RS" altLang="ko-KR" dirty="0" smtClean="0"/>
              <a:t>„Učitelji u gostima“</a:t>
            </a:r>
            <a:endParaRPr lang="ko-KR" altLang="en-US" dirty="0"/>
          </a:p>
        </p:txBody>
      </p:sp>
      <p:sp>
        <p:nvSpPr>
          <p:cNvPr id="18" name="TextBox 17"/>
          <p:cNvSpPr txBox="1"/>
          <p:nvPr/>
        </p:nvSpPr>
        <p:spPr>
          <a:xfrm>
            <a:off x="2483768" y="1509628"/>
            <a:ext cx="6120680" cy="2862322"/>
          </a:xfrm>
          <a:prstGeom prst="rect">
            <a:avLst/>
          </a:prstGeom>
          <a:noFill/>
        </p:spPr>
        <p:txBody>
          <a:bodyPr wrap="square" rtlCol="0" anchor="ctr">
            <a:spAutoFit/>
          </a:bodyPr>
          <a:lstStyle/>
          <a:p>
            <a:r>
              <a:rPr lang="vi-VN" altLang="ko-KR" b="1" dirty="0" smtClean="0">
                <a:cs typeface="Arial" pitchFamily="34" charset="0"/>
              </a:rPr>
              <a:t>Raziozi </a:t>
            </a:r>
            <a:r>
              <a:rPr lang="vi-VN" altLang="ko-KR" b="1" dirty="0">
                <a:cs typeface="Arial" pitchFamily="34" charset="0"/>
              </a:rPr>
              <a:t>za zapošljavanje „učitelja u gostima" bili su: </a:t>
            </a:r>
            <a:endParaRPr lang="sr-Latn-RS" altLang="ko-KR" b="1" dirty="0" smtClean="0">
              <a:cs typeface="Arial" pitchFamily="34" charset="0"/>
            </a:endParaRPr>
          </a:p>
          <a:p>
            <a:endParaRPr lang="sr-Latn-RS" altLang="ko-KR" dirty="0" smtClean="0">
              <a:cs typeface="Arial" pitchFamily="34" charset="0"/>
            </a:endParaRPr>
          </a:p>
          <a:p>
            <a:pPr marL="285750" indent="-285750">
              <a:buFont typeface="Wingdings" pitchFamily="2" charset="2"/>
              <a:buChar char="q"/>
            </a:pPr>
            <a:r>
              <a:rPr lang="vi-VN" altLang="ko-KR" dirty="0" smtClean="0">
                <a:cs typeface="Arial" pitchFamily="34" charset="0"/>
              </a:rPr>
              <a:t>omogućavanje </a:t>
            </a:r>
            <a:r>
              <a:rPr lang="vi-VN" altLang="ko-KR" dirty="0">
                <a:cs typeface="Arial" pitchFamily="34" charset="0"/>
              </a:rPr>
              <a:t>uslova za obrazovanje svih, </a:t>
            </a:r>
          </a:p>
          <a:p>
            <a:pPr marL="285750" indent="-285750">
              <a:buFont typeface="Wingdings" pitchFamily="2" charset="2"/>
              <a:buChar char="q"/>
            </a:pPr>
            <a:r>
              <a:rPr lang="vi-VN" altLang="ko-KR" dirty="0" smtClean="0">
                <a:cs typeface="Arial" pitchFamily="34" charset="0"/>
              </a:rPr>
              <a:t>pozitivno </a:t>
            </a:r>
            <a:r>
              <a:rPr lang="vi-VN" altLang="ko-KR" dirty="0">
                <a:cs typeface="Arial" pitchFamily="34" charset="0"/>
              </a:rPr>
              <a:t>iskustvo koje je postojalo da socijalni radnici mogu doprineti ispunjavanju mogućnosti za obrazovanje, </a:t>
            </a:r>
          </a:p>
          <a:p>
            <a:pPr marL="285750" indent="-285750">
              <a:buFont typeface="Wingdings" pitchFamily="2" charset="2"/>
              <a:buChar char="q"/>
            </a:pPr>
            <a:r>
              <a:rPr lang="vi-VN" altLang="ko-KR" dirty="0" smtClean="0">
                <a:cs typeface="Arial" pitchFamily="34" charset="0"/>
              </a:rPr>
              <a:t>pomoć </a:t>
            </a:r>
            <a:r>
              <a:rPr lang="vi-VN" altLang="ko-KR" dirty="0">
                <a:cs typeface="Arial" pitchFamily="34" charset="0"/>
              </a:rPr>
              <a:t>u prevladavanju rizika iz okruženja dece izvan škole koji su često bili otežavajući za učenike, </a:t>
            </a:r>
          </a:p>
          <a:p>
            <a:pPr marL="285750" indent="-285750">
              <a:buFont typeface="Wingdings" pitchFamily="2" charset="2"/>
              <a:buChar char="q"/>
            </a:pPr>
            <a:r>
              <a:rPr lang="vi-VN" altLang="ko-KR" dirty="0" smtClean="0">
                <a:cs typeface="Arial" pitchFamily="34" charset="0"/>
              </a:rPr>
              <a:t>maksimalno </a:t>
            </a:r>
            <a:r>
              <a:rPr lang="vi-VN" altLang="ko-KR" dirty="0">
                <a:cs typeface="Arial" pitchFamily="34" charset="0"/>
              </a:rPr>
              <a:t>uspostavijanje saradnje između porodice i škole. </a:t>
            </a:r>
          </a:p>
        </p:txBody>
      </p:sp>
      <p:sp>
        <p:nvSpPr>
          <p:cNvPr id="8" name="Text Placeholder 3"/>
          <p:cNvSpPr txBox="1">
            <a:spLocks/>
          </p:cNvSpPr>
          <p:nvPr/>
        </p:nvSpPr>
        <p:spPr>
          <a:xfrm>
            <a:off x="3410206" y="4896544"/>
            <a:ext cx="2169906" cy="195486"/>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sr-Latn-RS" altLang="ko-KR" sz="1000" dirty="0" smtClean="0">
                <a:solidFill>
                  <a:schemeClr val="accent6">
                    <a:lumMod val="75000"/>
                  </a:schemeClr>
                </a:solidFill>
                <a:ea typeface="맑은 고딕" pitchFamily="50" charset="-127"/>
              </a:rPr>
              <a:t>Područja primene socijalnog rada I</a:t>
            </a:r>
            <a:endParaRPr lang="en-US" altLang="ko-KR" sz="1000" dirty="0">
              <a:solidFill>
                <a:schemeClr val="accent6">
                  <a:lumMod val="75000"/>
                </a:schemeClr>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8640" y="4632232"/>
            <a:ext cx="340679" cy="459798"/>
          </a:xfrm>
          <a:prstGeom prst="rect">
            <a:avLst/>
          </a:prstGeom>
        </p:spPr>
      </p:pic>
      <p:sp>
        <p:nvSpPr>
          <p:cNvPr id="3" name="Rectangle 2"/>
          <p:cNvSpPr/>
          <p:nvPr/>
        </p:nvSpPr>
        <p:spPr>
          <a:xfrm>
            <a:off x="2285999" y="741933"/>
            <a:ext cx="6512979" cy="461665"/>
          </a:xfrm>
          <a:prstGeom prst="rect">
            <a:avLst/>
          </a:prstGeom>
        </p:spPr>
        <p:txBody>
          <a:bodyPr wrap="square">
            <a:spAutoFit/>
          </a:bodyPr>
          <a:lstStyle/>
          <a:p>
            <a:pPr algn="ctr"/>
            <a:r>
              <a:rPr lang="sr-Latn-RS" altLang="ko-KR" sz="1200" dirty="0">
                <a:solidFill>
                  <a:schemeClr val="bg1"/>
                </a:solidFill>
                <a:cs typeface="Arial" pitchFamily="34" charset="0"/>
              </a:rPr>
              <a:t>U</a:t>
            </a:r>
            <a:r>
              <a:rPr lang="vi-VN" altLang="ko-KR" sz="1200" dirty="0">
                <a:solidFill>
                  <a:schemeClr val="bg1"/>
                </a:solidFill>
                <a:cs typeface="Arial" pitchFamily="34" charset="0"/>
              </a:rPr>
              <a:t> Bostonu, Udruženje za obrazovanje žena sponzorisalo „učitelje u gostima" koji su radili na relaciji između kuće i škole. </a:t>
            </a:r>
            <a:endParaRPr lang="sr-Latn-RS" altLang="ko-KR" sz="1200" dirty="0">
              <a:solidFill>
                <a:schemeClr val="bg1"/>
              </a:solidFill>
              <a:cs typeface="Arial" pitchFamily="34" charset="0"/>
            </a:endParaRPr>
          </a:p>
        </p:txBody>
      </p:sp>
    </p:spTree>
    <p:extLst>
      <p:ext uri="{BB962C8B-B14F-4D97-AF65-F5344CB8AC3E}">
        <p14:creationId xmlns:p14="http://schemas.microsoft.com/office/powerpoint/2010/main" val="5059080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195486"/>
            <a:ext cx="9144000" cy="576064"/>
          </a:xfrm>
        </p:spPr>
        <p:txBody>
          <a:bodyPr/>
          <a:lstStyle/>
          <a:p>
            <a:r>
              <a:rPr lang="sr-Latn-RS" altLang="ko-KR" b="1" dirty="0"/>
              <a:t>Vrednosti socijalnog rada u školi</a:t>
            </a:r>
            <a:endParaRPr lang="ko-KR" altLang="en-US" b="1" dirty="0"/>
          </a:p>
        </p:txBody>
      </p:sp>
      <p:graphicFrame>
        <p:nvGraphicFramePr>
          <p:cNvPr id="4" name="Table 3"/>
          <p:cNvGraphicFramePr>
            <a:graphicFrameLocks noGrp="1"/>
          </p:cNvGraphicFramePr>
          <p:nvPr>
            <p:extLst>
              <p:ext uri="{D42A27DB-BD31-4B8C-83A1-F6EECF244321}">
                <p14:modId xmlns:p14="http://schemas.microsoft.com/office/powerpoint/2010/main" val="77245367"/>
              </p:ext>
            </p:extLst>
          </p:nvPr>
        </p:nvGraphicFramePr>
        <p:xfrm>
          <a:off x="467544" y="1204694"/>
          <a:ext cx="8161095" cy="3200400"/>
        </p:xfrm>
        <a:graphic>
          <a:graphicData uri="http://schemas.openxmlformats.org/drawingml/2006/table">
            <a:tbl>
              <a:tblPr firstRow="1" bandRow="1">
                <a:tableStyleId>{93296810-A885-4BE3-A3E7-6D5BEEA58F35}</a:tableStyleId>
              </a:tblPr>
              <a:tblGrid>
                <a:gridCol w="2720365">
                  <a:extLst>
                    <a:ext uri="{9D8B030D-6E8A-4147-A177-3AD203B41FA5}">
                      <a16:colId xmlns:a16="http://schemas.microsoft.com/office/drawing/2014/main" xmlns="" val="20000"/>
                    </a:ext>
                  </a:extLst>
                </a:gridCol>
                <a:gridCol w="2720365">
                  <a:extLst>
                    <a:ext uri="{9D8B030D-6E8A-4147-A177-3AD203B41FA5}">
                      <a16:colId xmlns:a16="http://schemas.microsoft.com/office/drawing/2014/main" xmlns="" val="20001"/>
                    </a:ext>
                  </a:extLst>
                </a:gridCol>
                <a:gridCol w="2720365">
                  <a:extLst>
                    <a:ext uri="{9D8B030D-6E8A-4147-A177-3AD203B41FA5}">
                      <a16:colId xmlns:a16="http://schemas.microsoft.com/office/drawing/2014/main" xmlns="" val="20002"/>
                    </a:ext>
                  </a:extLst>
                </a:gridCol>
              </a:tblGrid>
              <a:tr h="383061">
                <a:tc rowSpan="5">
                  <a:txBody>
                    <a:bodyPr/>
                    <a:lstStyle/>
                    <a:p>
                      <a:pPr algn="ctr"/>
                      <a:r>
                        <a:rPr lang="sr-Latn-RS" altLang="ko-KR" sz="2000" b="1" dirty="0" smtClean="0">
                          <a:solidFill>
                            <a:schemeClr val="bg1"/>
                          </a:solidFill>
                          <a:latin typeface="+mn-lt"/>
                          <a:cs typeface="Arial" pitchFamily="34" charset="0"/>
                        </a:rPr>
                        <a:t>Vrednosti socijalnog rada u školi</a:t>
                      </a:r>
                      <a:endParaRPr lang="ko-KR" altLang="en-US" sz="2000" b="1" dirty="0">
                        <a:solidFill>
                          <a:schemeClr val="bg1"/>
                        </a:solidFill>
                        <a:latin typeface="+mn-lt"/>
                        <a:cs typeface="Arial" pitchFamily="34" charset="0"/>
                      </a:endParaRPr>
                    </a:p>
                  </a:txBody>
                  <a:tcPr anchor="ctr">
                    <a:lnL w="19050" cap="flat" cmpd="sng" algn="ctr">
                      <a:solidFill>
                        <a:schemeClr val="accent1"/>
                      </a:solid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solidFill>
                      <a:schemeClr val="accent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err="1" smtClean="0">
                          <a:latin typeface="+mn-lt"/>
                        </a:rPr>
                        <a:t>Tabela</a:t>
                      </a:r>
                      <a:r>
                        <a:rPr lang="en-US" altLang="ko-KR" sz="1200" dirty="0" smtClean="0">
                          <a:latin typeface="+mn-lt"/>
                        </a:rPr>
                        <a:t> </a:t>
                      </a:r>
                      <a:r>
                        <a:rPr lang="en-US" altLang="ko-KR" sz="1200" dirty="0" err="1" smtClean="0">
                          <a:latin typeface="+mn-lt"/>
                        </a:rPr>
                        <a:t>vrednosti</a:t>
                      </a:r>
                      <a:r>
                        <a:rPr lang="en-US" altLang="ko-KR" sz="1200" dirty="0" smtClean="0">
                          <a:latin typeface="+mn-lt"/>
                        </a:rPr>
                        <a:t> </a:t>
                      </a:r>
                      <a:r>
                        <a:rPr lang="en-US" altLang="ko-KR" sz="1200" dirty="0" err="1" smtClean="0">
                          <a:latin typeface="+mn-lt"/>
                        </a:rPr>
                        <a:t>socijalnog</a:t>
                      </a:r>
                      <a:r>
                        <a:rPr lang="en-US" altLang="ko-KR" sz="1200" dirty="0" smtClean="0">
                          <a:latin typeface="+mn-lt"/>
                        </a:rPr>
                        <a:t> </a:t>
                      </a:r>
                      <a:r>
                        <a:rPr lang="en-US" altLang="ko-KR" sz="1200" dirty="0" err="1" smtClean="0">
                          <a:latin typeface="+mn-lt"/>
                        </a:rPr>
                        <a:t>rada</a:t>
                      </a:r>
                      <a:r>
                        <a:rPr lang="en-US" altLang="ko-KR" sz="1200" dirty="0" smtClean="0">
                          <a:latin typeface="+mn-lt"/>
                        </a:rPr>
                        <a:t> </a:t>
                      </a:r>
                      <a:endParaRPr lang="ko-KR" altLang="en-US" sz="1200" b="0" dirty="0">
                        <a:solidFill>
                          <a:schemeClr val="tx1">
                            <a:lumMod val="65000"/>
                            <a:lumOff val="35000"/>
                          </a:schemeClr>
                        </a:solidFill>
                        <a:latin typeface="+mn-lt"/>
                        <a:cs typeface="Arial" pitchFamily="34" charset="0"/>
                      </a:endParaRPr>
                    </a:p>
                  </a:txBody>
                  <a:tcPr anchor="ctr">
                    <a:lnL w="38100" cap="flat" cmpd="sng" algn="ctr">
                      <a:solidFill>
                        <a:schemeClr val="bg1"/>
                      </a:solidFill>
                      <a:prstDash val="solid"/>
                      <a:round/>
                      <a:headEnd type="none" w="med" len="med"/>
                      <a:tailEnd type="none" w="med" len="med"/>
                    </a:lnL>
                    <a:lnT w="19050" cap="flat" cmpd="sng" algn="ctr">
                      <a:solidFill>
                        <a:schemeClr val="accent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alpha val="7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pl-PL" altLang="ko-KR" sz="1200" dirty="0" smtClean="0">
                          <a:latin typeface="+mn-lt"/>
                        </a:rPr>
                        <a:t>Primena u socijalnom radu u školama </a:t>
                      </a:r>
                      <a:endParaRPr lang="ko-KR" altLang="en-US" sz="1200" b="0" dirty="0">
                        <a:solidFill>
                          <a:schemeClr val="tx1">
                            <a:lumMod val="65000"/>
                            <a:lumOff val="35000"/>
                          </a:schemeClr>
                        </a:solidFill>
                        <a:latin typeface="+mn-lt"/>
                        <a:cs typeface="Arial" pitchFamily="34" charset="0"/>
                      </a:endParaRPr>
                    </a:p>
                  </a:txBody>
                  <a:tcPr anchor="ctr">
                    <a:lnT w="19050" cap="flat" cmpd="sng" algn="ctr">
                      <a:solidFill>
                        <a:schemeClr val="accent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alpha val="70000"/>
                      </a:schemeClr>
                    </a:solidFill>
                  </a:tcPr>
                </a:tc>
                <a:extLst>
                  <a:ext uri="{0D108BD9-81ED-4DB2-BD59-A6C34878D82A}">
                    <a16:rowId xmlns:a16="http://schemas.microsoft.com/office/drawing/2014/main" xmlns="" val="10000"/>
                  </a:ext>
                </a:extLst>
              </a:tr>
              <a:tr h="383061">
                <a:tc vMerge="1">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200" dirty="0">
                        <a:solidFill>
                          <a:schemeClr val="tx1">
                            <a:lumMod val="65000"/>
                            <a:lumOff val="35000"/>
                          </a:schemeClr>
                        </a:solidFill>
                        <a:latin typeface="Arial" pitchFamily="34" charset="0"/>
                        <a:cs typeface="Arial" pitchFamily="34" charset="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smtClean="0">
                          <a:solidFill>
                            <a:schemeClr val="tx1"/>
                          </a:solidFill>
                          <a:latin typeface="+mn-lt"/>
                        </a:rPr>
                        <a:t>1. </a:t>
                      </a:r>
                      <a:r>
                        <a:rPr lang="en-US" altLang="ko-KR" sz="1200" dirty="0" err="1" smtClean="0">
                          <a:solidFill>
                            <a:schemeClr val="tx1"/>
                          </a:solidFill>
                          <a:latin typeface="+mn-lt"/>
                        </a:rPr>
                        <a:t>Prepoznavanje</a:t>
                      </a:r>
                      <a:r>
                        <a:rPr lang="en-US" altLang="ko-KR" sz="1200" dirty="0" smtClean="0">
                          <a:solidFill>
                            <a:schemeClr val="tx1"/>
                          </a:solidFill>
                          <a:latin typeface="+mn-lt"/>
                        </a:rPr>
                        <a:t> </a:t>
                      </a:r>
                      <a:r>
                        <a:rPr lang="en-US" altLang="ko-KR" sz="1200" dirty="0" err="1" smtClean="0">
                          <a:solidFill>
                            <a:schemeClr val="tx1"/>
                          </a:solidFill>
                          <a:latin typeface="+mn-lt"/>
                        </a:rPr>
                        <a:t>vrednosti</a:t>
                      </a:r>
                      <a:r>
                        <a:rPr lang="en-US" altLang="ko-KR" sz="1200" dirty="0" smtClean="0">
                          <a:solidFill>
                            <a:schemeClr val="tx1"/>
                          </a:solidFill>
                          <a:latin typeface="+mn-lt"/>
                        </a:rPr>
                        <a:t> </a:t>
                      </a:r>
                      <a:r>
                        <a:rPr lang="en-US" altLang="ko-KR" sz="1200" dirty="0" err="1" smtClean="0">
                          <a:solidFill>
                            <a:schemeClr val="tx1"/>
                          </a:solidFill>
                          <a:latin typeface="+mn-lt"/>
                        </a:rPr>
                        <a:t>dostojanstva</a:t>
                      </a:r>
                      <a:r>
                        <a:rPr lang="en-US" altLang="ko-KR" sz="1200" dirty="0" smtClean="0">
                          <a:solidFill>
                            <a:schemeClr val="tx1"/>
                          </a:solidFill>
                          <a:latin typeface="+mn-lt"/>
                        </a:rPr>
                        <a:t> </a:t>
                      </a:r>
                      <a:r>
                        <a:rPr lang="en-US" altLang="ko-KR" sz="1200" dirty="0" err="1" smtClean="0">
                          <a:solidFill>
                            <a:schemeClr val="tx1"/>
                          </a:solidFill>
                          <a:latin typeface="+mn-lt"/>
                        </a:rPr>
                        <a:t>svakog</a:t>
                      </a:r>
                      <a:r>
                        <a:rPr lang="en-US" altLang="ko-KR" sz="1200" dirty="0" smtClean="0">
                          <a:solidFill>
                            <a:schemeClr val="tx1"/>
                          </a:solidFill>
                          <a:latin typeface="+mn-lt"/>
                        </a:rPr>
                        <a:t> </a:t>
                      </a:r>
                      <a:r>
                        <a:rPr lang="en-US" altLang="ko-KR" sz="1200" dirty="0" err="1" smtClean="0">
                          <a:solidFill>
                            <a:schemeClr val="tx1"/>
                          </a:solidFill>
                          <a:latin typeface="+mn-lt"/>
                        </a:rPr>
                        <a:t>ljudskog</a:t>
                      </a:r>
                      <a:r>
                        <a:rPr lang="en-US" altLang="ko-KR" sz="1200" dirty="0" smtClean="0">
                          <a:solidFill>
                            <a:schemeClr val="tx1"/>
                          </a:solidFill>
                          <a:latin typeface="+mn-lt"/>
                        </a:rPr>
                        <a:t> </a:t>
                      </a:r>
                      <a:r>
                        <a:rPr lang="en-US" altLang="ko-KR" sz="1200" dirty="0" err="1" smtClean="0">
                          <a:solidFill>
                            <a:schemeClr val="tx1"/>
                          </a:solidFill>
                          <a:latin typeface="+mn-lt"/>
                        </a:rPr>
                        <a:t>bića</a:t>
                      </a:r>
                      <a:r>
                        <a:rPr lang="en-US" altLang="ko-KR" sz="1200" dirty="0" smtClean="0">
                          <a:solidFill>
                            <a:schemeClr val="tx1"/>
                          </a:solidFill>
                          <a:latin typeface="+mn-lt"/>
                        </a:rPr>
                        <a:t> </a:t>
                      </a:r>
                      <a:endParaRPr lang="ko-KR" altLang="en-US" sz="1200" dirty="0">
                        <a:solidFill>
                          <a:schemeClr val="tx1"/>
                        </a:solidFill>
                        <a:latin typeface="+mn-lt"/>
                        <a:cs typeface="Arial" pitchFamily="34" charset="0"/>
                      </a:endParaRPr>
                    </a:p>
                  </a:txBody>
                  <a:tcPr anchor="ctr">
                    <a:lnL w="3810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solidFill>
                      <a:schemeClr val="accent2">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smtClean="0">
                          <a:solidFill>
                            <a:schemeClr val="tx1"/>
                          </a:solidFill>
                          <a:latin typeface="+mn-lt"/>
                        </a:rPr>
                        <a:t>1. </a:t>
                      </a:r>
                      <a:r>
                        <a:rPr lang="en-US" altLang="ko-KR" sz="1200" dirty="0" err="1" smtClean="0">
                          <a:solidFill>
                            <a:schemeClr val="tx1"/>
                          </a:solidFill>
                          <a:latin typeface="+mn-lt"/>
                        </a:rPr>
                        <a:t>Svaki</a:t>
                      </a:r>
                      <a:r>
                        <a:rPr lang="en-US" altLang="ko-KR" sz="1200" dirty="0" smtClean="0">
                          <a:solidFill>
                            <a:schemeClr val="tx1"/>
                          </a:solidFill>
                          <a:latin typeface="+mn-lt"/>
                        </a:rPr>
                        <a:t> </a:t>
                      </a:r>
                      <a:r>
                        <a:rPr lang="en-US" altLang="ko-KR" sz="1200" dirty="0" err="1" smtClean="0">
                          <a:solidFill>
                            <a:schemeClr val="tx1"/>
                          </a:solidFill>
                          <a:latin typeface="+mn-lt"/>
                        </a:rPr>
                        <a:t>učenik</a:t>
                      </a:r>
                      <a:r>
                        <a:rPr lang="en-US" altLang="ko-KR" sz="1200" dirty="0" smtClean="0">
                          <a:solidFill>
                            <a:schemeClr val="tx1"/>
                          </a:solidFill>
                          <a:latin typeface="+mn-lt"/>
                        </a:rPr>
                        <a:t> je </a:t>
                      </a:r>
                      <a:r>
                        <a:rPr lang="en-US" altLang="ko-KR" sz="1200" dirty="0" err="1" smtClean="0">
                          <a:solidFill>
                            <a:schemeClr val="tx1"/>
                          </a:solidFill>
                          <a:latin typeface="+mn-lt"/>
                        </a:rPr>
                        <a:t>vredan</a:t>
                      </a:r>
                      <a:r>
                        <a:rPr lang="en-US" altLang="ko-KR" sz="1200" dirty="0" smtClean="0">
                          <a:solidFill>
                            <a:schemeClr val="tx1"/>
                          </a:solidFill>
                          <a:latin typeface="+mn-lt"/>
                        </a:rPr>
                        <a:t> </a:t>
                      </a:r>
                      <a:r>
                        <a:rPr lang="en-US" altLang="ko-KR" sz="1200" dirty="0" err="1" smtClean="0">
                          <a:solidFill>
                            <a:schemeClr val="tx1"/>
                          </a:solidFill>
                          <a:latin typeface="+mn-lt"/>
                        </a:rPr>
                        <a:t>kao</a:t>
                      </a:r>
                      <a:r>
                        <a:rPr lang="en-US" altLang="ko-KR" sz="1200" dirty="0" smtClean="0">
                          <a:solidFill>
                            <a:schemeClr val="tx1"/>
                          </a:solidFill>
                          <a:latin typeface="+mn-lt"/>
                        </a:rPr>
                        <a:t> </a:t>
                      </a:r>
                      <a:r>
                        <a:rPr lang="en-US" altLang="ko-KR" sz="1200" dirty="0" err="1" smtClean="0">
                          <a:solidFill>
                            <a:schemeClr val="tx1"/>
                          </a:solidFill>
                          <a:latin typeface="+mn-lt"/>
                        </a:rPr>
                        <a:t>pojedinac</a:t>
                      </a:r>
                      <a:r>
                        <a:rPr lang="en-US" altLang="ko-KR" sz="1200" dirty="0" smtClean="0">
                          <a:solidFill>
                            <a:schemeClr val="tx1"/>
                          </a:solidFill>
                          <a:latin typeface="+mn-lt"/>
                        </a:rPr>
                        <a:t> </a:t>
                      </a:r>
                      <a:r>
                        <a:rPr lang="en-US" altLang="ko-KR" sz="1200" dirty="0" err="1" smtClean="0">
                          <a:solidFill>
                            <a:schemeClr val="tx1"/>
                          </a:solidFill>
                          <a:latin typeface="+mn-lt"/>
                        </a:rPr>
                        <a:t>bez</a:t>
                      </a:r>
                      <a:r>
                        <a:rPr lang="en-US" altLang="ko-KR" sz="1200" dirty="0" smtClean="0">
                          <a:solidFill>
                            <a:schemeClr val="tx1"/>
                          </a:solidFill>
                          <a:latin typeface="+mn-lt"/>
                        </a:rPr>
                        <a:t> </a:t>
                      </a:r>
                      <a:r>
                        <a:rPr lang="en-US" altLang="ko-KR" sz="1200" dirty="0" err="1" smtClean="0">
                          <a:solidFill>
                            <a:schemeClr val="tx1"/>
                          </a:solidFill>
                          <a:latin typeface="+mn-lt"/>
                        </a:rPr>
                        <a:t>obzira</a:t>
                      </a:r>
                      <a:r>
                        <a:rPr lang="en-US" altLang="ko-KR" sz="1200" dirty="0" smtClean="0">
                          <a:solidFill>
                            <a:schemeClr val="tx1"/>
                          </a:solidFill>
                          <a:latin typeface="+mn-lt"/>
                        </a:rPr>
                        <a:t> </a:t>
                      </a:r>
                      <a:r>
                        <a:rPr lang="en-US" altLang="ko-KR" sz="1200" dirty="0" err="1" smtClean="0">
                          <a:solidFill>
                            <a:schemeClr val="tx1"/>
                          </a:solidFill>
                          <a:latin typeface="+mn-lt"/>
                        </a:rPr>
                        <a:t>na</a:t>
                      </a:r>
                      <a:r>
                        <a:rPr lang="en-US" altLang="ko-KR" sz="1200" dirty="0" smtClean="0">
                          <a:solidFill>
                            <a:schemeClr val="tx1"/>
                          </a:solidFill>
                          <a:latin typeface="+mn-lt"/>
                        </a:rPr>
                        <a:t> </a:t>
                      </a:r>
                      <a:r>
                        <a:rPr lang="en-US" altLang="ko-KR" sz="1200" dirty="0" err="1" smtClean="0">
                          <a:solidFill>
                            <a:schemeClr val="tx1"/>
                          </a:solidFill>
                          <a:latin typeface="+mn-lt"/>
                        </a:rPr>
                        <a:t>bilo</a:t>
                      </a:r>
                      <a:r>
                        <a:rPr lang="en-US" altLang="ko-KR" sz="1200" dirty="0" smtClean="0">
                          <a:solidFill>
                            <a:schemeClr val="tx1"/>
                          </a:solidFill>
                          <a:latin typeface="+mn-lt"/>
                        </a:rPr>
                        <a:t> </a:t>
                      </a:r>
                      <a:r>
                        <a:rPr lang="en-US" altLang="ko-KR" sz="1200" dirty="0" err="1" smtClean="0">
                          <a:solidFill>
                            <a:schemeClr val="tx1"/>
                          </a:solidFill>
                          <a:latin typeface="+mn-lt"/>
                        </a:rPr>
                        <a:t>na</a:t>
                      </a:r>
                      <a:r>
                        <a:rPr lang="en-US" altLang="ko-KR" sz="1200" dirty="0" smtClean="0">
                          <a:solidFill>
                            <a:schemeClr val="tx1"/>
                          </a:solidFill>
                          <a:latin typeface="+mn-lt"/>
                        </a:rPr>
                        <a:t> </a:t>
                      </a:r>
                      <a:r>
                        <a:rPr lang="en-US" altLang="ko-KR" sz="1200" dirty="0" err="1" smtClean="0">
                          <a:solidFill>
                            <a:schemeClr val="tx1"/>
                          </a:solidFill>
                          <a:latin typeface="+mn-lt"/>
                        </a:rPr>
                        <a:t>koju</a:t>
                      </a:r>
                      <a:r>
                        <a:rPr lang="en-US" altLang="ko-KR" sz="1200" dirty="0" smtClean="0">
                          <a:solidFill>
                            <a:schemeClr val="tx1"/>
                          </a:solidFill>
                          <a:latin typeface="+mn-lt"/>
                        </a:rPr>
                        <a:t> </a:t>
                      </a:r>
                      <a:r>
                        <a:rPr lang="en-US" altLang="ko-KR" sz="1200" dirty="0" err="1" smtClean="0">
                          <a:solidFill>
                            <a:schemeClr val="tx1"/>
                          </a:solidFill>
                          <a:latin typeface="+mn-lt"/>
                        </a:rPr>
                        <a:t>pojedinačnu</a:t>
                      </a:r>
                      <a:r>
                        <a:rPr lang="en-US" altLang="ko-KR" sz="1200" dirty="0" smtClean="0">
                          <a:solidFill>
                            <a:schemeClr val="tx1"/>
                          </a:solidFill>
                          <a:latin typeface="+mn-lt"/>
                        </a:rPr>
                        <a:t> </a:t>
                      </a:r>
                      <a:r>
                        <a:rPr lang="en-US" altLang="ko-KR" sz="1200" dirty="0" err="1" smtClean="0">
                          <a:solidFill>
                            <a:schemeClr val="tx1"/>
                          </a:solidFill>
                          <a:latin typeface="+mn-lt"/>
                        </a:rPr>
                        <a:t>karakteristiku</a:t>
                      </a:r>
                      <a:endParaRPr lang="ko-KR" altLang="en-US" sz="1200" dirty="0">
                        <a:solidFill>
                          <a:schemeClr val="tx1"/>
                        </a:solidFill>
                        <a:latin typeface="+mn-lt"/>
                        <a:cs typeface="Arial" pitchFamily="34" charset="0"/>
                      </a:endParaRPr>
                    </a:p>
                  </a:txBody>
                  <a:tcPr anchor="ctr">
                    <a:lnT w="19050" cap="flat" cmpd="sng" algn="ctr">
                      <a:solidFill>
                        <a:schemeClr val="bg1"/>
                      </a:solidFill>
                      <a:prstDash val="solid"/>
                      <a:round/>
                      <a:headEnd type="none" w="med" len="med"/>
                      <a:tailEnd type="none" w="med" len="med"/>
                    </a:lnT>
                    <a:solidFill>
                      <a:schemeClr val="accent3">
                        <a:lumMod val="20000"/>
                        <a:lumOff val="80000"/>
                        <a:alpha val="40000"/>
                      </a:schemeClr>
                    </a:solidFill>
                  </a:tcPr>
                </a:tc>
                <a:extLst>
                  <a:ext uri="{0D108BD9-81ED-4DB2-BD59-A6C34878D82A}">
                    <a16:rowId xmlns:a16="http://schemas.microsoft.com/office/drawing/2014/main" xmlns="" val="10001"/>
                  </a:ext>
                </a:extLst>
              </a:tr>
              <a:tr h="383061">
                <a:tc vMerge="1">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200" dirty="0">
                        <a:solidFill>
                          <a:schemeClr val="tx1">
                            <a:lumMod val="65000"/>
                            <a:lumOff val="35000"/>
                          </a:schemeClr>
                        </a:solidFill>
                        <a:latin typeface="Arial" pitchFamily="34" charset="0"/>
                        <a:cs typeface="Arial" pitchFamily="34" charset="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vi-VN" altLang="ko-KR" sz="1200" dirty="0" smtClean="0">
                          <a:solidFill>
                            <a:schemeClr val="tx1"/>
                          </a:solidFill>
                          <a:latin typeface="+mn-lt"/>
                        </a:rPr>
                        <a:t>2. Pravo na samoodređenje ili samoostvarenje </a:t>
                      </a:r>
                      <a:endParaRPr lang="ko-KR" altLang="en-US" sz="1200" dirty="0">
                        <a:solidFill>
                          <a:schemeClr val="tx1"/>
                        </a:solidFill>
                        <a:latin typeface="+mn-lt"/>
                        <a:cs typeface="Arial" pitchFamily="34" charset="0"/>
                      </a:endParaRPr>
                    </a:p>
                  </a:txBody>
                  <a:tcPr anchor="ctr">
                    <a:lnL w="38100" cap="flat" cmpd="sng" algn="ctr">
                      <a:solidFill>
                        <a:schemeClr val="bg1"/>
                      </a:solidFill>
                      <a:prstDash val="solid"/>
                      <a:round/>
                      <a:headEnd type="none" w="med" len="med"/>
                      <a:tailEnd type="none" w="med" len="med"/>
                    </a:lnL>
                    <a:solidFill>
                      <a:schemeClr val="accent2">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smtClean="0">
                          <a:solidFill>
                            <a:schemeClr val="tx1"/>
                          </a:solidFill>
                          <a:latin typeface="+mn-lt"/>
                        </a:rPr>
                        <a:t>2. </a:t>
                      </a:r>
                      <a:r>
                        <a:rPr lang="en-US" altLang="ko-KR" sz="1200" dirty="0" err="1" smtClean="0">
                          <a:solidFill>
                            <a:schemeClr val="tx1"/>
                          </a:solidFill>
                          <a:latin typeface="+mn-lt"/>
                        </a:rPr>
                        <a:t>Svakom</a:t>
                      </a:r>
                      <a:r>
                        <a:rPr lang="en-US" altLang="ko-KR" sz="1200" dirty="0" smtClean="0">
                          <a:solidFill>
                            <a:schemeClr val="tx1"/>
                          </a:solidFill>
                          <a:latin typeface="+mn-lt"/>
                        </a:rPr>
                        <a:t> </a:t>
                      </a:r>
                      <a:r>
                        <a:rPr lang="en-US" altLang="ko-KR" sz="1200" dirty="0" err="1" smtClean="0">
                          <a:solidFill>
                            <a:schemeClr val="tx1"/>
                          </a:solidFill>
                          <a:latin typeface="+mn-lt"/>
                        </a:rPr>
                        <a:t>učeniku</a:t>
                      </a:r>
                      <a:r>
                        <a:rPr lang="en-US" altLang="ko-KR" sz="1200" dirty="0" smtClean="0">
                          <a:solidFill>
                            <a:schemeClr val="tx1"/>
                          </a:solidFill>
                          <a:latin typeface="+mn-lt"/>
                        </a:rPr>
                        <a:t> </a:t>
                      </a:r>
                      <a:r>
                        <a:rPr lang="en-US" altLang="ko-KR" sz="1200" dirty="0" err="1" smtClean="0">
                          <a:solidFill>
                            <a:schemeClr val="tx1"/>
                          </a:solidFill>
                          <a:latin typeface="+mn-lt"/>
                        </a:rPr>
                        <a:t>treba</a:t>
                      </a:r>
                      <a:r>
                        <a:rPr lang="en-US" altLang="ko-KR" sz="1200" dirty="0" smtClean="0">
                          <a:solidFill>
                            <a:schemeClr val="tx1"/>
                          </a:solidFill>
                          <a:latin typeface="+mn-lt"/>
                        </a:rPr>
                        <a:t> </a:t>
                      </a:r>
                      <a:r>
                        <a:rPr lang="en-US" altLang="ko-KR" sz="1200" dirty="0" err="1" smtClean="0">
                          <a:solidFill>
                            <a:schemeClr val="tx1"/>
                          </a:solidFill>
                          <a:latin typeface="+mn-lt"/>
                        </a:rPr>
                        <a:t>dozvoliti</a:t>
                      </a:r>
                      <a:r>
                        <a:rPr lang="en-US" altLang="ko-KR" sz="1200" dirty="0" smtClean="0">
                          <a:solidFill>
                            <a:schemeClr val="tx1"/>
                          </a:solidFill>
                          <a:latin typeface="+mn-lt"/>
                        </a:rPr>
                        <a:t> da </a:t>
                      </a:r>
                      <a:r>
                        <a:rPr lang="en-US" altLang="ko-KR" sz="1200" dirty="0" err="1" smtClean="0">
                          <a:solidFill>
                            <a:schemeClr val="tx1"/>
                          </a:solidFill>
                          <a:latin typeface="+mn-lt"/>
                        </a:rPr>
                        <a:t>učestvuje</a:t>
                      </a:r>
                      <a:r>
                        <a:rPr lang="en-US" altLang="ko-KR" sz="1200" dirty="0" smtClean="0">
                          <a:solidFill>
                            <a:schemeClr val="tx1"/>
                          </a:solidFill>
                          <a:latin typeface="+mn-lt"/>
                        </a:rPr>
                        <a:t> u </a:t>
                      </a:r>
                      <a:r>
                        <a:rPr lang="en-US" altLang="ko-KR" sz="1200" dirty="0" err="1" smtClean="0">
                          <a:solidFill>
                            <a:schemeClr val="tx1"/>
                          </a:solidFill>
                          <a:latin typeface="+mn-lt"/>
                        </a:rPr>
                        <a:t>procesu</a:t>
                      </a:r>
                      <a:r>
                        <a:rPr lang="en-US" altLang="ko-KR" sz="1200" dirty="0" smtClean="0">
                          <a:solidFill>
                            <a:schemeClr val="tx1"/>
                          </a:solidFill>
                          <a:latin typeface="+mn-lt"/>
                        </a:rPr>
                        <a:t> </a:t>
                      </a:r>
                      <a:r>
                        <a:rPr lang="en-US" altLang="ko-KR" sz="1200" dirty="0" err="1" smtClean="0">
                          <a:solidFill>
                            <a:schemeClr val="tx1"/>
                          </a:solidFill>
                          <a:latin typeface="+mn-lt"/>
                        </a:rPr>
                        <a:t>učenja</a:t>
                      </a:r>
                      <a:r>
                        <a:rPr lang="en-US" altLang="ko-KR" sz="1200" dirty="0" smtClean="0">
                          <a:solidFill>
                            <a:schemeClr val="tx1"/>
                          </a:solidFill>
                          <a:latin typeface="+mn-lt"/>
                        </a:rPr>
                        <a:t> </a:t>
                      </a:r>
                      <a:endParaRPr lang="ko-KR" altLang="en-US" sz="1200" dirty="0">
                        <a:solidFill>
                          <a:schemeClr val="tx1"/>
                        </a:solidFill>
                        <a:latin typeface="+mn-lt"/>
                        <a:cs typeface="Arial" pitchFamily="34" charset="0"/>
                      </a:endParaRPr>
                    </a:p>
                  </a:txBody>
                  <a:tcPr anchor="ctr">
                    <a:solidFill>
                      <a:schemeClr val="accent3">
                        <a:lumMod val="20000"/>
                        <a:lumOff val="80000"/>
                        <a:alpha val="40000"/>
                      </a:schemeClr>
                    </a:solidFill>
                  </a:tcPr>
                </a:tc>
                <a:extLst>
                  <a:ext uri="{0D108BD9-81ED-4DB2-BD59-A6C34878D82A}">
                    <a16:rowId xmlns:a16="http://schemas.microsoft.com/office/drawing/2014/main" xmlns="" val="10002"/>
                  </a:ext>
                </a:extLst>
              </a:tr>
              <a:tr h="383061">
                <a:tc vMerge="1">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200" dirty="0">
                        <a:solidFill>
                          <a:schemeClr val="tx1">
                            <a:lumMod val="65000"/>
                            <a:lumOff val="35000"/>
                          </a:schemeClr>
                        </a:solidFill>
                        <a:latin typeface="Arial" pitchFamily="34" charset="0"/>
                        <a:cs typeface="Arial" pitchFamily="34" charset="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smtClean="0">
                          <a:solidFill>
                            <a:schemeClr val="tx1"/>
                          </a:solidFill>
                          <a:latin typeface="+mn-lt"/>
                        </a:rPr>
                        <a:t>3. </a:t>
                      </a:r>
                      <a:r>
                        <a:rPr lang="en-US" altLang="ko-KR" sz="1200" dirty="0" err="1" smtClean="0">
                          <a:solidFill>
                            <a:schemeClr val="tx1"/>
                          </a:solidFill>
                          <a:latin typeface="+mn-lt"/>
                        </a:rPr>
                        <a:t>Poštovanje</a:t>
                      </a:r>
                      <a:r>
                        <a:rPr lang="en-US" altLang="ko-KR" sz="1200" dirty="0" smtClean="0">
                          <a:solidFill>
                            <a:schemeClr val="tx1"/>
                          </a:solidFill>
                          <a:latin typeface="+mn-lt"/>
                        </a:rPr>
                        <a:t> </a:t>
                      </a:r>
                      <a:r>
                        <a:rPr lang="en-US" altLang="ko-KR" sz="1200" dirty="0" err="1" smtClean="0">
                          <a:solidFill>
                            <a:schemeClr val="tx1"/>
                          </a:solidFill>
                          <a:latin typeface="+mn-lt"/>
                        </a:rPr>
                        <a:t>individualnih</a:t>
                      </a:r>
                      <a:r>
                        <a:rPr lang="en-US" altLang="ko-KR" sz="1200" dirty="0" smtClean="0">
                          <a:solidFill>
                            <a:schemeClr val="tx1"/>
                          </a:solidFill>
                          <a:latin typeface="+mn-lt"/>
                        </a:rPr>
                        <a:t> </a:t>
                      </a:r>
                      <a:r>
                        <a:rPr lang="en-US" altLang="ko-KR" sz="1200" dirty="0" err="1" smtClean="0">
                          <a:solidFill>
                            <a:schemeClr val="tx1"/>
                          </a:solidFill>
                          <a:latin typeface="+mn-lt"/>
                        </a:rPr>
                        <a:t>potencijala</a:t>
                      </a:r>
                      <a:r>
                        <a:rPr lang="en-US" altLang="ko-KR" sz="1200" dirty="0" smtClean="0">
                          <a:solidFill>
                            <a:schemeClr val="tx1"/>
                          </a:solidFill>
                          <a:latin typeface="+mn-lt"/>
                        </a:rPr>
                        <a:t> i </a:t>
                      </a:r>
                      <a:r>
                        <a:rPr lang="en-US" altLang="ko-KR" sz="1200" dirty="0" err="1" smtClean="0">
                          <a:solidFill>
                            <a:schemeClr val="tx1"/>
                          </a:solidFill>
                          <a:latin typeface="+mn-lt"/>
                        </a:rPr>
                        <a:t>podrška</a:t>
                      </a:r>
                      <a:r>
                        <a:rPr lang="en-US" altLang="ko-KR" sz="1200" dirty="0" smtClean="0">
                          <a:solidFill>
                            <a:schemeClr val="tx1"/>
                          </a:solidFill>
                          <a:latin typeface="+mn-lt"/>
                        </a:rPr>
                        <a:t> </a:t>
                      </a:r>
                      <a:r>
                        <a:rPr lang="en-US" altLang="ko-KR" sz="1200" dirty="0" err="1" smtClean="0">
                          <a:solidFill>
                            <a:schemeClr val="tx1"/>
                          </a:solidFill>
                          <a:latin typeface="+mn-lt"/>
                        </a:rPr>
                        <a:t>individualnim</a:t>
                      </a:r>
                      <a:r>
                        <a:rPr lang="en-US" altLang="ko-KR" sz="1200" dirty="0" smtClean="0">
                          <a:solidFill>
                            <a:schemeClr val="tx1"/>
                          </a:solidFill>
                          <a:latin typeface="+mn-lt"/>
                        </a:rPr>
                        <a:t> </a:t>
                      </a:r>
                      <a:r>
                        <a:rPr lang="en-US" altLang="ko-KR" sz="1200" dirty="0" err="1" smtClean="0">
                          <a:solidFill>
                            <a:schemeClr val="tx1"/>
                          </a:solidFill>
                          <a:latin typeface="+mn-lt"/>
                        </a:rPr>
                        <a:t>težnjama</a:t>
                      </a:r>
                      <a:r>
                        <a:rPr lang="en-US" altLang="ko-KR" sz="1200" dirty="0" smtClean="0">
                          <a:solidFill>
                            <a:schemeClr val="tx1"/>
                          </a:solidFill>
                          <a:latin typeface="+mn-lt"/>
                        </a:rPr>
                        <a:t> da se </a:t>
                      </a:r>
                      <a:r>
                        <a:rPr lang="en-US" altLang="ko-KR" sz="1200" dirty="0" err="1" smtClean="0">
                          <a:solidFill>
                            <a:schemeClr val="tx1"/>
                          </a:solidFill>
                          <a:latin typeface="+mn-lt"/>
                        </a:rPr>
                        <a:t>oni</a:t>
                      </a:r>
                      <a:r>
                        <a:rPr lang="en-US" altLang="ko-KR" sz="1200" dirty="0" smtClean="0">
                          <a:solidFill>
                            <a:schemeClr val="tx1"/>
                          </a:solidFill>
                          <a:latin typeface="+mn-lt"/>
                        </a:rPr>
                        <a:t> </a:t>
                      </a:r>
                      <a:r>
                        <a:rPr lang="en-US" altLang="ko-KR" sz="1200" dirty="0" err="1" smtClean="0">
                          <a:solidFill>
                            <a:schemeClr val="tx1"/>
                          </a:solidFill>
                          <a:latin typeface="+mn-lt"/>
                        </a:rPr>
                        <a:t>ostvare</a:t>
                      </a:r>
                      <a:r>
                        <a:rPr lang="en-US" altLang="ko-KR" sz="1200" dirty="0" smtClean="0">
                          <a:solidFill>
                            <a:schemeClr val="tx1"/>
                          </a:solidFill>
                          <a:latin typeface="+mn-lt"/>
                        </a:rPr>
                        <a:t> </a:t>
                      </a:r>
                      <a:endParaRPr lang="ko-KR" altLang="en-US" sz="1200" dirty="0">
                        <a:solidFill>
                          <a:schemeClr val="tx1"/>
                        </a:solidFill>
                        <a:latin typeface="+mn-lt"/>
                        <a:cs typeface="Arial" pitchFamily="34" charset="0"/>
                      </a:endParaRPr>
                    </a:p>
                  </a:txBody>
                  <a:tcPr anchor="ctr">
                    <a:lnL w="38100" cap="flat" cmpd="sng" algn="ctr">
                      <a:solidFill>
                        <a:schemeClr val="bg1"/>
                      </a:solidFill>
                      <a:prstDash val="solid"/>
                      <a:round/>
                      <a:headEnd type="none" w="med" len="med"/>
                      <a:tailEnd type="none" w="med" len="med"/>
                    </a:lnL>
                    <a:solidFill>
                      <a:schemeClr val="accent2">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smtClean="0">
                          <a:solidFill>
                            <a:schemeClr val="tx1"/>
                          </a:solidFill>
                          <a:latin typeface="+mn-lt"/>
                        </a:rPr>
                        <a:t>3. </a:t>
                      </a:r>
                      <a:r>
                        <a:rPr lang="en-US" altLang="ko-KR" sz="1200" dirty="0" err="1" smtClean="0">
                          <a:solidFill>
                            <a:schemeClr val="tx1"/>
                          </a:solidFill>
                          <a:latin typeface="+mn-lt"/>
                        </a:rPr>
                        <a:t>Individualne</a:t>
                      </a:r>
                      <a:r>
                        <a:rPr lang="en-US" altLang="ko-KR" sz="1200" dirty="0" smtClean="0">
                          <a:solidFill>
                            <a:schemeClr val="tx1"/>
                          </a:solidFill>
                          <a:latin typeface="+mn-lt"/>
                        </a:rPr>
                        <a:t> </a:t>
                      </a:r>
                      <a:r>
                        <a:rPr lang="en-US" altLang="ko-KR" sz="1200" dirty="0" err="1" smtClean="0">
                          <a:solidFill>
                            <a:schemeClr val="tx1"/>
                          </a:solidFill>
                          <a:latin typeface="+mn-lt"/>
                        </a:rPr>
                        <a:t>razlike</a:t>
                      </a:r>
                      <a:r>
                        <a:rPr lang="en-US" altLang="ko-KR" sz="1200" dirty="0" smtClean="0">
                          <a:solidFill>
                            <a:schemeClr val="tx1"/>
                          </a:solidFill>
                          <a:latin typeface="+mn-lt"/>
                        </a:rPr>
                        <a:t> (</a:t>
                      </a:r>
                      <a:r>
                        <a:rPr lang="en-US" altLang="ko-KR" sz="1200" dirty="0" err="1" smtClean="0">
                          <a:solidFill>
                            <a:schemeClr val="tx1"/>
                          </a:solidFill>
                          <a:latin typeface="+mn-lt"/>
                        </a:rPr>
                        <a:t>uključujući</a:t>
                      </a:r>
                      <a:r>
                        <a:rPr lang="en-US" altLang="ko-KR" sz="1200" dirty="0" smtClean="0">
                          <a:solidFill>
                            <a:schemeClr val="tx1"/>
                          </a:solidFill>
                          <a:latin typeface="+mn-lt"/>
                        </a:rPr>
                        <a:t> </a:t>
                      </a:r>
                      <a:r>
                        <a:rPr lang="en-US" altLang="ko-KR" sz="1200" dirty="0" err="1" smtClean="0">
                          <a:solidFill>
                            <a:schemeClr val="tx1"/>
                          </a:solidFill>
                          <a:latin typeface="+mn-lt"/>
                        </a:rPr>
                        <a:t>razlike</a:t>
                      </a:r>
                      <a:r>
                        <a:rPr lang="en-US" altLang="ko-KR" sz="1200" dirty="0" smtClean="0">
                          <a:solidFill>
                            <a:schemeClr val="tx1"/>
                          </a:solidFill>
                          <a:latin typeface="+mn-lt"/>
                        </a:rPr>
                        <a:t> u </a:t>
                      </a:r>
                      <a:r>
                        <a:rPr lang="en-US" altLang="ko-KR" sz="1200" dirty="0" err="1" smtClean="0">
                          <a:solidFill>
                            <a:schemeClr val="tx1"/>
                          </a:solidFill>
                          <a:latin typeface="+mn-lt"/>
                        </a:rPr>
                        <a:t>ocenama</a:t>
                      </a:r>
                      <a:r>
                        <a:rPr lang="en-US" altLang="ko-KR" sz="1200" dirty="0" smtClean="0">
                          <a:solidFill>
                            <a:schemeClr val="tx1"/>
                          </a:solidFill>
                          <a:latin typeface="+mn-lt"/>
                        </a:rPr>
                        <a:t>) </a:t>
                      </a:r>
                      <a:r>
                        <a:rPr lang="en-US" altLang="ko-KR" sz="1200" dirty="0" err="1" smtClean="0">
                          <a:solidFill>
                            <a:schemeClr val="tx1"/>
                          </a:solidFill>
                          <a:latin typeface="+mn-lt"/>
                        </a:rPr>
                        <a:t>treba</a:t>
                      </a:r>
                      <a:r>
                        <a:rPr lang="en-US" altLang="ko-KR" sz="1200" dirty="0" smtClean="0">
                          <a:solidFill>
                            <a:schemeClr val="tx1"/>
                          </a:solidFill>
                          <a:latin typeface="+mn-lt"/>
                        </a:rPr>
                        <a:t> da </a:t>
                      </a:r>
                      <a:r>
                        <a:rPr lang="en-US" altLang="ko-KR" sz="1200" dirty="0" err="1" smtClean="0">
                          <a:solidFill>
                            <a:schemeClr val="tx1"/>
                          </a:solidFill>
                          <a:latin typeface="+mn-lt"/>
                        </a:rPr>
                        <a:t>budu</a:t>
                      </a:r>
                      <a:r>
                        <a:rPr lang="en-US" altLang="ko-KR" sz="1200" dirty="0" smtClean="0">
                          <a:solidFill>
                            <a:schemeClr val="tx1"/>
                          </a:solidFill>
                          <a:latin typeface="+mn-lt"/>
                        </a:rPr>
                        <a:t> </a:t>
                      </a:r>
                      <a:r>
                        <a:rPr lang="en-US" altLang="ko-KR" sz="1200" dirty="0" err="1" smtClean="0">
                          <a:solidFill>
                            <a:schemeClr val="tx1"/>
                          </a:solidFill>
                          <a:latin typeface="+mn-lt"/>
                        </a:rPr>
                        <a:t>prepoznate</a:t>
                      </a:r>
                      <a:r>
                        <a:rPr lang="en-US" altLang="ko-KR" sz="1200" dirty="0" smtClean="0">
                          <a:solidFill>
                            <a:schemeClr val="tx1"/>
                          </a:solidFill>
                          <a:latin typeface="+mn-lt"/>
                        </a:rPr>
                        <a:t>, </a:t>
                      </a:r>
                      <a:r>
                        <a:rPr lang="en-US" altLang="ko-KR" sz="1200" dirty="0" err="1" smtClean="0">
                          <a:solidFill>
                            <a:schemeClr val="tx1"/>
                          </a:solidFill>
                          <a:latin typeface="+mn-lt"/>
                        </a:rPr>
                        <a:t>intervencije</a:t>
                      </a:r>
                      <a:r>
                        <a:rPr lang="en-US" altLang="ko-KR" sz="1200" dirty="0" smtClean="0">
                          <a:solidFill>
                            <a:schemeClr val="tx1"/>
                          </a:solidFill>
                          <a:latin typeface="+mn-lt"/>
                        </a:rPr>
                        <a:t> </a:t>
                      </a:r>
                      <a:r>
                        <a:rPr lang="en-US" altLang="ko-KR" sz="1200" dirty="0" err="1" smtClean="0">
                          <a:solidFill>
                            <a:schemeClr val="tx1"/>
                          </a:solidFill>
                          <a:latin typeface="+mn-lt"/>
                        </a:rPr>
                        <a:t>treba</a:t>
                      </a:r>
                      <a:r>
                        <a:rPr lang="en-US" altLang="ko-KR" sz="1200" dirty="0" smtClean="0">
                          <a:solidFill>
                            <a:schemeClr val="tx1"/>
                          </a:solidFill>
                          <a:latin typeface="+mn-lt"/>
                        </a:rPr>
                        <a:t> da </a:t>
                      </a:r>
                      <a:r>
                        <a:rPr lang="en-US" altLang="ko-KR" sz="1200" dirty="0" err="1" smtClean="0">
                          <a:solidFill>
                            <a:schemeClr val="tx1"/>
                          </a:solidFill>
                          <a:latin typeface="+mn-lt"/>
                        </a:rPr>
                        <a:t>budu</a:t>
                      </a:r>
                      <a:r>
                        <a:rPr lang="en-US" altLang="ko-KR" sz="1200" dirty="0" smtClean="0">
                          <a:solidFill>
                            <a:schemeClr val="tx1"/>
                          </a:solidFill>
                          <a:latin typeface="+mn-lt"/>
                        </a:rPr>
                        <a:t> </a:t>
                      </a:r>
                      <a:r>
                        <a:rPr lang="en-US" altLang="ko-KR" sz="1200" dirty="0" err="1" smtClean="0">
                          <a:solidFill>
                            <a:schemeClr val="tx1"/>
                          </a:solidFill>
                          <a:latin typeface="+mn-lt"/>
                        </a:rPr>
                        <a:t>namenjene</a:t>
                      </a:r>
                      <a:r>
                        <a:rPr lang="en-US" altLang="ko-KR" sz="1200" dirty="0" smtClean="0">
                          <a:solidFill>
                            <a:schemeClr val="tx1"/>
                          </a:solidFill>
                          <a:latin typeface="+mn-lt"/>
                        </a:rPr>
                        <a:t> </a:t>
                      </a:r>
                      <a:r>
                        <a:rPr lang="en-US" altLang="ko-KR" sz="1200" dirty="0" err="1" smtClean="0">
                          <a:solidFill>
                            <a:schemeClr val="tx1"/>
                          </a:solidFill>
                          <a:latin typeface="+mn-lt"/>
                        </a:rPr>
                        <a:t>podršci</a:t>
                      </a:r>
                      <a:r>
                        <a:rPr lang="en-US" altLang="ko-KR" sz="1200" dirty="0" smtClean="0">
                          <a:solidFill>
                            <a:schemeClr val="tx1"/>
                          </a:solidFill>
                          <a:latin typeface="+mn-lt"/>
                        </a:rPr>
                        <a:t> </a:t>
                      </a:r>
                      <a:r>
                        <a:rPr lang="en-US" altLang="ko-KR" sz="1200" dirty="0" err="1" smtClean="0">
                          <a:solidFill>
                            <a:schemeClr val="tx1"/>
                          </a:solidFill>
                          <a:latin typeface="+mn-lt"/>
                        </a:rPr>
                        <a:t>učeničkih</a:t>
                      </a:r>
                      <a:r>
                        <a:rPr lang="en-US" altLang="ko-KR" sz="1200" dirty="0" smtClean="0">
                          <a:solidFill>
                            <a:schemeClr val="tx1"/>
                          </a:solidFill>
                          <a:latin typeface="+mn-lt"/>
                        </a:rPr>
                        <a:t> </a:t>
                      </a:r>
                      <a:r>
                        <a:rPr lang="en-US" altLang="ko-KR" sz="1200" dirty="0" err="1" smtClean="0">
                          <a:solidFill>
                            <a:schemeClr val="tx1"/>
                          </a:solidFill>
                          <a:latin typeface="+mn-lt"/>
                        </a:rPr>
                        <a:t>obrazovnih</a:t>
                      </a:r>
                      <a:r>
                        <a:rPr lang="en-US" altLang="ko-KR" sz="1200" dirty="0" smtClean="0">
                          <a:solidFill>
                            <a:schemeClr val="tx1"/>
                          </a:solidFill>
                          <a:latin typeface="+mn-lt"/>
                        </a:rPr>
                        <a:t> </a:t>
                      </a:r>
                      <a:r>
                        <a:rPr lang="en-US" altLang="ko-KR" sz="1200" dirty="0" err="1" smtClean="0">
                          <a:solidFill>
                            <a:schemeClr val="tx1"/>
                          </a:solidFill>
                          <a:latin typeface="+mn-lt"/>
                        </a:rPr>
                        <a:t>ciljeva</a:t>
                      </a:r>
                      <a:r>
                        <a:rPr lang="en-US" altLang="ko-KR" sz="1200" dirty="0" smtClean="0">
                          <a:solidFill>
                            <a:schemeClr val="tx1"/>
                          </a:solidFill>
                          <a:latin typeface="+mn-lt"/>
                        </a:rPr>
                        <a:t> </a:t>
                      </a:r>
                      <a:endParaRPr lang="ko-KR" altLang="en-US" sz="1200" dirty="0">
                        <a:solidFill>
                          <a:schemeClr val="tx1"/>
                        </a:solidFill>
                        <a:latin typeface="+mn-lt"/>
                        <a:cs typeface="Arial" pitchFamily="34" charset="0"/>
                      </a:endParaRPr>
                    </a:p>
                  </a:txBody>
                  <a:tcPr anchor="ctr">
                    <a:solidFill>
                      <a:schemeClr val="accent3">
                        <a:lumMod val="20000"/>
                        <a:lumOff val="80000"/>
                        <a:alpha val="40000"/>
                      </a:schemeClr>
                    </a:solidFill>
                  </a:tcPr>
                </a:tc>
                <a:extLst>
                  <a:ext uri="{0D108BD9-81ED-4DB2-BD59-A6C34878D82A}">
                    <a16:rowId xmlns:a16="http://schemas.microsoft.com/office/drawing/2014/main" xmlns="" val="10003"/>
                  </a:ext>
                </a:extLst>
              </a:tr>
              <a:tr h="383061">
                <a:tc vMerge="1">
                  <a:txBody>
                    <a:bodyPr/>
                    <a:lstStyle/>
                    <a:p>
                      <a:pPr algn="ctr"/>
                      <a:endParaRPr lang="ko-KR" altLang="en-US" sz="1800" b="1" dirty="0">
                        <a:solidFill>
                          <a:schemeClr val="bg1"/>
                        </a:solidFill>
                        <a:latin typeface="Arial" pitchFamily="34" charset="0"/>
                        <a:cs typeface="Arial" pitchFamily="34" charset="0"/>
                      </a:endParaRPr>
                    </a:p>
                  </a:txBody>
                  <a:tcPr anchor="ctr">
                    <a:solidFill>
                      <a:srgbClr val="2ECAD7"/>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smtClean="0">
                          <a:solidFill>
                            <a:schemeClr val="tx1"/>
                          </a:solidFill>
                          <a:latin typeface="+mn-lt"/>
                        </a:rPr>
                        <a:t>4. </a:t>
                      </a:r>
                      <a:r>
                        <a:rPr lang="en-US" altLang="ko-KR" sz="1200" dirty="0" err="1" smtClean="0">
                          <a:solidFill>
                            <a:schemeClr val="tx1"/>
                          </a:solidFill>
                          <a:latin typeface="+mn-lt"/>
                        </a:rPr>
                        <a:t>Pravo</a:t>
                      </a:r>
                      <a:r>
                        <a:rPr lang="en-US" altLang="ko-KR" sz="1200" dirty="0" smtClean="0">
                          <a:solidFill>
                            <a:schemeClr val="tx1"/>
                          </a:solidFill>
                          <a:latin typeface="+mn-lt"/>
                        </a:rPr>
                        <a:t> </a:t>
                      </a:r>
                      <a:r>
                        <a:rPr lang="en-US" altLang="ko-KR" sz="1200" dirty="0" err="1" smtClean="0">
                          <a:solidFill>
                            <a:schemeClr val="tx1"/>
                          </a:solidFill>
                          <a:latin typeface="+mn-lt"/>
                        </a:rPr>
                        <a:t>svakog</a:t>
                      </a:r>
                      <a:r>
                        <a:rPr lang="en-US" altLang="ko-KR" sz="1200" dirty="0" smtClean="0">
                          <a:solidFill>
                            <a:schemeClr val="tx1"/>
                          </a:solidFill>
                          <a:latin typeface="+mn-lt"/>
                        </a:rPr>
                        <a:t> </a:t>
                      </a:r>
                      <a:r>
                        <a:rPr lang="en-US" altLang="ko-KR" sz="1200" dirty="0" err="1" smtClean="0">
                          <a:solidFill>
                            <a:schemeClr val="tx1"/>
                          </a:solidFill>
                          <a:latin typeface="+mn-lt"/>
                        </a:rPr>
                        <a:t>pojedinca</a:t>
                      </a:r>
                      <a:r>
                        <a:rPr lang="en-US" altLang="ko-KR" sz="1200" dirty="0" smtClean="0">
                          <a:solidFill>
                            <a:schemeClr val="tx1"/>
                          </a:solidFill>
                          <a:latin typeface="+mn-lt"/>
                        </a:rPr>
                        <a:t> da </a:t>
                      </a:r>
                      <a:r>
                        <a:rPr lang="en-US" altLang="ko-KR" sz="1200" dirty="0" err="1" smtClean="0">
                          <a:solidFill>
                            <a:schemeClr val="tx1"/>
                          </a:solidFill>
                          <a:latin typeface="+mn-lt"/>
                        </a:rPr>
                        <a:t>bude</a:t>
                      </a:r>
                      <a:r>
                        <a:rPr lang="en-US" altLang="ko-KR" sz="1200" dirty="0" smtClean="0">
                          <a:solidFill>
                            <a:schemeClr val="tx1"/>
                          </a:solidFill>
                          <a:latin typeface="+mn-lt"/>
                        </a:rPr>
                        <a:t> </a:t>
                      </a:r>
                      <a:r>
                        <a:rPr lang="en-US" altLang="ko-KR" sz="1200" dirty="0" err="1" smtClean="0">
                          <a:solidFill>
                            <a:schemeClr val="tx1"/>
                          </a:solidFill>
                          <a:latin typeface="+mn-lt"/>
                        </a:rPr>
                        <a:t>različit</a:t>
                      </a:r>
                      <a:r>
                        <a:rPr lang="en-US" altLang="ko-KR" sz="1200" dirty="0" smtClean="0">
                          <a:solidFill>
                            <a:schemeClr val="tx1"/>
                          </a:solidFill>
                          <a:latin typeface="+mn-lt"/>
                        </a:rPr>
                        <a:t> od </a:t>
                      </a:r>
                      <a:r>
                        <a:rPr lang="en-US" altLang="ko-KR" sz="1200" dirty="0" err="1" smtClean="0">
                          <a:solidFill>
                            <a:schemeClr val="tx1"/>
                          </a:solidFill>
                          <a:latin typeface="+mn-lt"/>
                        </a:rPr>
                        <a:t>svih</a:t>
                      </a:r>
                      <a:r>
                        <a:rPr lang="en-US" altLang="ko-KR" sz="1200" dirty="0" smtClean="0">
                          <a:solidFill>
                            <a:schemeClr val="tx1"/>
                          </a:solidFill>
                          <a:latin typeface="+mn-lt"/>
                        </a:rPr>
                        <a:t> </a:t>
                      </a:r>
                      <a:r>
                        <a:rPr lang="en-US" altLang="ko-KR" sz="1200" dirty="0" err="1" smtClean="0">
                          <a:solidFill>
                            <a:schemeClr val="tx1"/>
                          </a:solidFill>
                          <a:latin typeface="+mn-lt"/>
                        </a:rPr>
                        <a:t>drugih</a:t>
                      </a:r>
                      <a:r>
                        <a:rPr lang="en-US" altLang="ko-KR" sz="1200" dirty="0" smtClean="0">
                          <a:solidFill>
                            <a:schemeClr val="tx1"/>
                          </a:solidFill>
                          <a:latin typeface="+mn-lt"/>
                        </a:rPr>
                        <a:t> i </a:t>
                      </a:r>
                      <a:r>
                        <a:rPr lang="en-US" altLang="ko-KR" sz="1200" dirty="0" err="1" smtClean="0">
                          <a:solidFill>
                            <a:schemeClr val="tx1"/>
                          </a:solidFill>
                          <a:latin typeface="+mn-lt"/>
                        </a:rPr>
                        <a:t>poštovanje</a:t>
                      </a:r>
                      <a:r>
                        <a:rPr lang="en-US" altLang="ko-KR" sz="1200" dirty="0" smtClean="0">
                          <a:solidFill>
                            <a:schemeClr val="tx1"/>
                          </a:solidFill>
                          <a:latin typeface="+mn-lt"/>
                        </a:rPr>
                        <a:t> </a:t>
                      </a:r>
                      <a:r>
                        <a:rPr lang="en-US" altLang="ko-KR" sz="1200" dirty="0" err="1" smtClean="0">
                          <a:solidFill>
                            <a:schemeClr val="tx1"/>
                          </a:solidFill>
                          <a:latin typeface="+mn-lt"/>
                        </a:rPr>
                        <a:t>ovih</a:t>
                      </a:r>
                      <a:r>
                        <a:rPr lang="en-US" altLang="ko-KR" sz="1200" dirty="0" smtClean="0">
                          <a:solidFill>
                            <a:schemeClr val="tx1"/>
                          </a:solidFill>
                          <a:latin typeface="+mn-lt"/>
                        </a:rPr>
                        <a:t> </a:t>
                      </a:r>
                      <a:r>
                        <a:rPr lang="en-US" altLang="ko-KR" sz="1200" dirty="0" err="1" smtClean="0">
                          <a:solidFill>
                            <a:schemeClr val="tx1"/>
                          </a:solidFill>
                          <a:latin typeface="+mn-lt"/>
                        </a:rPr>
                        <a:t>razlika</a:t>
                      </a:r>
                      <a:r>
                        <a:rPr lang="en-US" altLang="ko-KR" sz="1200" dirty="0" smtClean="0">
                          <a:solidFill>
                            <a:schemeClr val="tx1"/>
                          </a:solidFill>
                          <a:latin typeface="+mn-lt"/>
                        </a:rPr>
                        <a:t> </a:t>
                      </a:r>
                      <a:endParaRPr lang="ko-KR" altLang="en-US" sz="1200" dirty="0">
                        <a:solidFill>
                          <a:schemeClr val="tx1"/>
                        </a:solidFill>
                        <a:latin typeface="+mn-lt"/>
                        <a:cs typeface="Arial" pitchFamily="34" charset="0"/>
                      </a:endParaRPr>
                    </a:p>
                  </a:txBody>
                  <a:tcPr anchor="ctr">
                    <a:lnL w="38100" cap="flat" cmpd="sng" algn="ctr">
                      <a:solidFill>
                        <a:schemeClr val="bg1"/>
                      </a:solidFill>
                      <a:prstDash val="solid"/>
                      <a:round/>
                      <a:headEnd type="none" w="med" len="med"/>
                      <a:tailEnd type="none" w="med" len="med"/>
                    </a:lnL>
                    <a:lnB w="19050" cap="flat" cmpd="sng" algn="ctr">
                      <a:solidFill>
                        <a:schemeClr val="accent1"/>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smtClean="0">
                          <a:solidFill>
                            <a:schemeClr val="tx1"/>
                          </a:solidFill>
                          <a:latin typeface="+mn-lt"/>
                        </a:rPr>
                        <a:t>4. </a:t>
                      </a:r>
                      <a:r>
                        <a:rPr lang="en-US" altLang="ko-KR" sz="1200" dirty="0" err="1" smtClean="0">
                          <a:solidFill>
                            <a:schemeClr val="tx1"/>
                          </a:solidFill>
                          <a:latin typeface="+mn-lt"/>
                        </a:rPr>
                        <a:t>Svako</a:t>
                      </a:r>
                      <a:r>
                        <a:rPr lang="en-US" altLang="ko-KR" sz="1200" dirty="0" smtClean="0">
                          <a:solidFill>
                            <a:schemeClr val="tx1"/>
                          </a:solidFill>
                          <a:latin typeface="+mn-lt"/>
                        </a:rPr>
                        <a:t> </a:t>
                      </a:r>
                      <a:r>
                        <a:rPr lang="en-US" altLang="ko-KR" sz="1200" dirty="0" err="1" smtClean="0">
                          <a:solidFill>
                            <a:schemeClr val="tx1"/>
                          </a:solidFill>
                          <a:latin typeface="+mn-lt"/>
                        </a:rPr>
                        <a:t>dete</a:t>
                      </a:r>
                      <a:r>
                        <a:rPr lang="en-US" altLang="ko-KR" sz="1200" dirty="0" smtClean="0">
                          <a:solidFill>
                            <a:schemeClr val="tx1"/>
                          </a:solidFill>
                          <a:latin typeface="+mn-lt"/>
                        </a:rPr>
                        <a:t>, </a:t>
                      </a:r>
                      <a:r>
                        <a:rPr lang="en-US" altLang="ko-KR" sz="1200" dirty="0" err="1" smtClean="0">
                          <a:solidFill>
                            <a:schemeClr val="tx1"/>
                          </a:solidFill>
                          <a:latin typeface="+mn-lt"/>
                        </a:rPr>
                        <a:t>bez</a:t>
                      </a:r>
                      <a:r>
                        <a:rPr lang="en-US" altLang="ko-KR" sz="1200" dirty="0" smtClean="0">
                          <a:solidFill>
                            <a:schemeClr val="tx1"/>
                          </a:solidFill>
                          <a:latin typeface="+mn-lt"/>
                        </a:rPr>
                        <a:t> </a:t>
                      </a:r>
                      <a:r>
                        <a:rPr lang="en-US" altLang="ko-KR" sz="1200" dirty="0" err="1" smtClean="0">
                          <a:solidFill>
                            <a:schemeClr val="tx1"/>
                          </a:solidFill>
                          <a:latin typeface="+mn-lt"/>
                        </a:rPr>
                        <a:t>obzira</a:t>
                      </a:r>
                      <a:r>
                        <a:rPr lang="en-US" altLang="ko-KR" sz="1200" dirty="0" smtClean="0">
                          <a:solidFill>
                            <a:schemeClr val="tx1"/>
                          </a:solidFill>
                          <a:latin typeface="+mn-lt"/>
                        </a:rPr>
                        <a:t> </a:t>
                      </a:r>
                      <a:r>
                        <a:rPr lang="en-US" altLang="ko-KR" sz="1200" dirty="0" err="1" smtClean="0">
                          <a:solidFill>
                            <a:schemeClr val="tx1"/>
                          </a:solidFill>
                          <a:latin typeface="+mn-lt"/>
                        </a:rPr>
                        <a:t>na</a:t>
                      </a:r>
                      <a:r>
                        <a:rPr lang="en-US" altLang="ko-KR" sz="1200" dirty="0" smtClean="0">
                          <a:solidFill>
                            <a:schemeClr val="tx1"/>
                          </a:solidFill>
                          <a:latin typeface="+mn-lt"/>
                        </a:rPr>
                        <a:t> </a:t>
                      </a:r>
                      <a:r>
                        <a:rPr lang="en-US" altLang="ko-KR" sz="1200" dirty="0" err="1" smtClean="0">
                          <a:solidFill>
                            <a:schemeClr val="tx1"/>
                          </a:solidFill>
                          <a:latin typeface="+mn-lt"/>
                        </a:rPr>
                        <a:t>rasu</a:t>
                      </a:r>
                      <a:r>
                        <a:rPr lang="en-US" altLang="ko-KR" sz="1200" dirty="0" smtClean="0">
                          <a:solidFill>
                            <a:schemeClr val="tx1"/>
                          </a:solidFill>
                          <a:latin typeface="+mn-lt"/>
                        </a:rPr>
                        <a:t> </a:t>
                      </a:r>
                      <a:r>
                        <a:rPr lang="en-US" altLang="ko-KR" sz="1200" dirty="0" err="1" smtClean="0">
                          <a:solidFill>
                            <a:schemeClr val="tx1"/>
                          </a:solidFill>
                          <a:latin typeface="+mn-lt"/>
                        </a:rPr>
                        <a:t>ili</a:t>
                      </a:r>
                      <a:r>
                        <a:rPr lang="en-US" altLang="ko-KR" sz="1200" dirty="0" smtClean="0">
                          <a:solidFill>
                            <a:schemeClr val="tx1"/>
                          </a:solidFill>
                          <a:latin typeface="+mn-lt"/>
                        </a:rPr>
                        <a:t> </a:t>
                      </a:r>
                      <a:r>
                        <a:rPr lang="en-US" altLang="ko-KR" sz="1200" dirty="0" err="1" smtClean="0">
                          <a:solidFill>
                            <a:schemeClr val="tx1"/>
                          </a:solidFill>
                          <a:latin typeface="+mn-lt"/>
                        </a:rPr>
                        <a:t>socijalno-ekonomske</a:t>
                      </a:r>
                      <a:r>
                        <a:rPr lang="en-US" altLang="ko-KR" sz="1200" dirty="0" smtClean="0">
                          <a:solidFill>
                            <a:schemeClr val="tx1"/>
                          </a:solidFill>
                          <a:latin typeface="+mn-lt"/>
                        </a:rPr>
                        <a:t> </a:t>
                      </a:r>
                      <a:r>
                        <a:rPr lang="en-US" altLang="ko-KR" sz="1200" dirty="0" err="1" smtClean="0">
                          <a:solidFill>
                            <a:schemeClr val="tx1"/>
                          </a:solidFill>
                          <a:latin typeface="+mn-lt"/>
                        </a:rPr>
                        <a:t>karakteristike</a:t>
                      </a:r>
                      <a:r>
                        <a:rPr lang="en-US" altLang="ko-KR" sz="1200" dirty="0" smtClean="0">
                          <a:solidFill>
                            <a:schemeClr val="tx1"/>
                          </a:solidFill>
                          <a:latin typeface="+mn-lt"/>
                        </a:rPr>
                        <a:t>, </a:t>
                      </a:r>
                      <a:r>
                        <a:rPr lang="en-US" altLang="ko-KR" sz="1200" dirty="0" err="1" smtClean="0">
                          <a:solidFill>
                            <a:schemeClr val="tx1"/>
                          </a:solidFill>
                          <a:latin typeface="+mn-lt"/>
                        </a:rPr>
                        <a:t>ima</a:t>
                      </a:r>
                      <a:r>
                        <a:rPr lang="en-US" altLang="ko-KR" sz="1200" dirty="0" smtClean="0">
                          <a:solidFill>
                            <a:schemeClr val="tx1"/>
                          </a:solidFill>
                          <a:latin typeface="+mn-lt"/>
                        </a:rPr>
                        <a:t> </a:t>
                      </a:r>
                      <a:r>
                        <a:rPr lang="en-US" altLang="ko-KR" sz="1200" dirty="0" err="1" smtClean="0">
                          <a:solidFill>
                            <a:schemeClr val="tx1"/>
                          </a:solidFill>
                          <a:latin typeface="+mn-lt"/>
                        </a:rPr>
                        <a:t>pravo</a:t>
                      </a:r>
                      <a:r>
                        <a:rPr lang="en-US" altLang="ko-KR" sz="1200" dirty="0" smtClean="0">
                          <a:solidFill>
                            <a:schemeClr val="tx1"/>
                          </a:solidFill>
                          <a:latin typeface="+mn-lt"/>
                        </a:rPr>
                        <a:t> </a:t>
                      </a:r>
                      <a:r>
                        <a:rPr lang="en-US" altLang="ko-KR" sz="1200" dirty="0" err="1" smtClean="0">
                          <a:solidFill>
                            <a:schemeClr val="tx1"/>
                          </a:solidFill>
                          <a:latin typeface="+mn-lt"/>
                        </a:rPr>
                        <a:t>na</a:t>
                      </a:r>
                      <a:r>
                        <a:rPr lang="en-US" altLang="ko-KR" sz="1200" dirty="0" smtClean="0">
                          <a:solidFill>
                            <a:schemeClr val="tx1"/>
                          </a:solidFill>
                          <a:latin typeface="+mn-lt"/>
                        </a:rPr>
                        <a:t> </a:t>
                      </a:r>
                      <a:r>
                        <a:rPr lang="en-US" altLang="ko-KR" sz="1200" dirty="0" err="1" smtClean="0">
                          <a:solidFill>
                            <a:schemeClr val="tx1"/>
                          </a:solidFill>
                          <a:latin typeface="+mn-lt"/>
                        </a:rPr>
                        <a:t>jednak</a:t>
                      </a:r>
                      <a:r>
                        <a:rPr lang="en-US" altLang="ko-KR" sz="1200" dirty="0" smtClean="0">
                          <a:solidFill>
                            <a:schemeClr val="tx1"/>
                          </a:solidFill>
                          <a:latin typeface="+mn-lt"/>
                        </a:rPr>
                        <a:t> </a:t>
                      </a:r>
                      <a:r>
                        <a:rPr lang="en-US" altLang="ko-KR" sz="1200" dirty="0" err="1" smtClean="0">
                          <a:solidFill>
                            <a:schemeClr val="tx1"/>
                          </a:solidFill>
                          <a:latin typeface="+mn-lt"/>
                        </a:rPr>
                        <a:t>tretman</a:t>
                      </a:r>
                      <a:r>
                        <a:rPr lang="en-US" altLang="ko-KR" sz="1200" dirty="0" smtClean="0">
                          <a:solidFill>
                            <a:schemeClr val="tx1"/>
                          </a:solidFill>
                          <a:latin typeface="+mn-lt"/>
                        </a:rPr>
                        <a:t> u </a:t>
                      </a:r>
                      <a:r>
                        <a:rPr lang="en-US" altLang="ko-KR" sz="1200" dirty="0" err="1" smtClean="0">
                          <a:solidFill>
                            <a:schemeClr val="tx1"/>
                          </a:solidFill>
                          <a:latin typeface="+mn-lt"/>
                        </a:rPr>
                        <a:t>školi</a:t>
                      </a:r>
                      <a:r>
                        <a:rPr lang="en-US" altLang="ko-KR" sz="1200" dirty="0" smtClean="0">
                          <a:solidFill>
                            <a:schemeClr val="tx1"/>
                          </a:solidFill>
                          <a:latin typeface="+mn-lt"/>
                        </a:rPr>
                        <a:t> </a:t>
                      </a:r>
                      <a:endParaRPr lang="ko-KR" altLang="en-US" sz="1200" dirty="0">
                        <a:solidFill>
                          <a:schemeClr val="tx1"/>
                        </a:solidFill>
                        <a:latin typeface="+mn-lt"/>
                        <a:cs typeface="Arial" pitchFamily="34" charset="0"/>
                      </a:endParaRPr>
                    </a:p>
                  </a:txBody>
                  <a:tcPr anchor="ctr">
                    <a:lnB w="19050" cap="flat" cmpd="sng" algn="ctr">
                      <a:solidFill>
                        <a:schemeClr val="accent1"/>
                      </a:solidFill>
                      <a:prstDash val="solid"/>
                      <a:round/>
                      <a:headEnd type="none" w="med" len="med"/>
                      <a:tailEnd type="none" w="med" len="med"/>
                    </a:lnB>
                    <a:solidFill>
                      <a:schemeClr val="accent3">
                        <a:lumMod val="20000"/>
                        <a:lumOff val="80000"/>
                        <a:alpha val="40000"/>
                      </a:schemeClr>
                    </a:solidFill>
                  </a:tcPr>
                </a:tc>
                <a:extLst>
                  <a:ext uri="{0D108BD9-81ED-4DB2-BD59-A6C34878D82A}">
                    <a16:rowId xmlns:a16="http://schemas.microsoft.com/office/drawing/2014/main" xmlns="" val="10004"/>
                  </a:ext>
                </a:extLst>
              </a:tr>
            </a:tbl>
          </a:graphicData>
        </a:graphic>
      </p:graphicFrame>
      <p:sp>
        <p:nvSpPr>
          <p:cNvPr id="5" name="TextBox 4"/>
          <p:cNvSpPr txBox="1"/>
          <p:nvPr/>
        </p:nvSpPr>
        <p:spPr>
          <a:xfrm>
            <a:off x="900003" y="4599007"/>
            <a:ext cx="7380393" cy="276999"/>
          </a:xfrm>
          <a:prstGeom prst="rect">
            <a:avLst/>
          </a:prstGeom>
          <a:noFill/>
        </p:spPr>
        <p:txBody>
          <a:bodyPr wrap="square" rtlCol="0">
            <a:spAutoFit/>
          </a:bodyPr>
          <a:lstStyle/>
          <a:p>
            <a:pPr algn="ctr"/>
            <a:r>
              <a:rPr lang="en-US" altLang="ko-KR" sz="1200" dirty="0" smtClean="0">
                <a:cs typeface="Arial" pitchFamily="34" charset="0"/>
              </a:rPr>
              <a:t> </a:t>
            </a:r>
            <a:r>
              <a:rPr lang="en-US" altLang="ko-KR" sz="1200" dirty="0">
                <a:cs typeface="Arial" pitchFamily="34" charset="0"/>
              </a:rPr>
              <a:t>(Allen-</a:t>
            </a:r>
            <a:r>
              <a:rPr lang="en-US" altLang="ko-KR" sz="1200" dirty="0" err="1">
                <a:cs typeface="Arial" pitchFamily="34" charset="0"/>
              </a:rPr>
              <a:t>Maiers</a:t>
            </a:r>
            <a:r>
              <a:rPr lang="en-US" altLang="ko-KR" sz="1200" dirty="0">
                <a:cs typeface="Arial" pitchFamily="34" charset="0"/>
              </a:rPr>
              <a:t>, 1996, </a:t>
            </a:r>
            <a:r>
              <a:rPr lang="en-US" altLang="ko-KR" sz="1200" dirty="0" err="1">
                <a:cs typeface="Arial" pitchFamily="34" charset="0"/>
              </a:rPr>
              <a:t>adaptirano</a:t>
            </a:r>
            <a:r>
              <a:rPr lang="en-US" altLang="ko-KR" sz="1200" dirty="0">
                <a:cs typeface="Arial" pitchFamily="34" charset="0"/>
              </a:rPr>
              <a:t> </a:t>
            </a:r>
            <a:r>
              <a:rPr lang="en-US" altLang="ko-KR" sz="1200" dirty="0" err="1">
                <a:cs typeface="Arial" pitchFamily="34" charset="0"/>
              </a:rPr>
              <a:t>prema</a:t>
            </a:r>
            <a:r>
              <a:rPr lang="en-US" altLang="ko-KR" sz="1200" dirty="0">
                <a:cs typeface="Arial" pitchFamily="34" charset="0"/>
              </a:rPr>
              <a:t> Allen-</a:t>
            </a:r>
            <a:r>
              <a:rPr lang="en-US" altLang="ko-KR" sz="1200" dirty="0" err="1">
                <a:cs typeface="Arial" pitchFamily="34" charset="0"/>
              </a:rPr>
              <a:t>Maiers</a:t>
            </a:r>
            <a:r>
              <a:rPr lang="en-US" altLang="ko-KR" sz="1200" dirty="0">
                <a:cs typeface="Arial" pitchFamily="34" charset="0"/>
              </a:rPr>
              <a:t> et al., 1986</a:t>
            </a:r>
            <a:r>
              <a:rPr lang="en-US" altLang="ko-KR" sz="1200" dirty="0" smtClean="0">
                <a:cs typeface="Arial" pitchFamily="34" charset="0"/>
              </a:rPr>
              <a:t>)</a:t>
            </a:r>
            <a:endParaRPr lang="en-US" altLang="ko-KR" sz="1200" dirty="0">
              <a:cs typeface="Arial" pitchFamily="34" charset="0"/>
            </a:endParaRPr>
          </a:p>
        </p:txBody>
      </p:sp>
      <p:sp>
        <p:nvSpPr>
          <p:cNvPr id="7" name="자유형 9"/>
          <p:cNvSpPr/>
          <p:nvPr/>
        </p:nvSpPr>
        <p:spPr>
          <a:xfrm>
            <a:off x="792199" y="4902295"/>
            <a:ext cx="7488197" cy="45719"/>
          </a:xfrm>
          <a:custGeom>
            <a:avLst/>
            <a:gdLst>
              <a:gd name="connsiteX0" fmla="*/ 0 w 7226300"/>
              <a:gd name="connsiteY0" fmla="*/ 0 h 0"/>
              <a:gd name="connsiteX1" fmla="*/ 7226300 w 7226300"/>
              <a:gd name="connsiteY1" fmla="*/ 0 h 0"/>
            </a:gdLst>
            <a:ahLst/>
            <a:cxnLst>
              <a:cxn ang="0">
                <a:pos x="connsiteX0" y="connsiteY0"/>
              </a:cxn>
              <a:cxn ang="0">
                <a:pos x="connsiteX1" y="connsiteY1"/>
              </a:cxn>
            </a:cxnLst>
            <a:rect l="l" t="t" r="r" b="b"/>
            <a:pathLst>
              <a:path w="7226300">
                <a:moveTo>
                  <a:pt x="0" y="0"/>
                </a:moveTo>
                <a:lnTo>
                  <a:pt x="7226300" y="0"/>
                </a:lnTo>
              </a:path>
            </a:pathLst>
          </a:custGeom>
          <a:ln w="25400">
            <a:solidFill>
              <a:schemeClr val="accent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8" name="Text Placeholder 3"/>
          <p:cNvSpPr txBox="1">
            <a:spLocks/>
          </p:cNvSpPr>
          <p:nvPr/>
        </p:nvSpPr>
        <p:spPr>
          <a:xfrm>
            <a:off x="3410206" y="4896544"/>
            <a:ext cx="2169906" cy="195486"/>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sr-Latn-RS" altLang="ko-KR" sz="1000" dirty="0" smtClean="0">
                <a:solidFill>
                  <a:schemeClr val="accent6">
                    <a:lumMod val="75000"/>
                  </a:schemeClr>
                </a:solidFill>
                <a:ea typeface="맑은 고딕" pitchFamily="50" charset="-127"/>
              </a:rPr>
              <a:t>Područja primene socijalnog rada I</a:t>
            </a:r>
            <a:endParaRPr lang="en-US" altLang="ko-KR" sz="1000" dirty="0">
              <a:solidFill>
                <a:schemeClr val="accent6">
                  <a:lumMod val="75000"/>
                </a:schemeClr>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8640" y="4632232"/>
            <a:ext cx="340679" cy="459798"/>
          </a:xfrm>
          <a:prstGeom prst="rect">
            <a:avLst/>
          </a:prstGeom>
        </p:spPr>
      </p:pic>
    </p:spTree>
    <p:extLst>
      <p:ext uri="{BB962C8B-B14F-4D97-AF65-F5344CB8AC3E}">
        <p14:creationId xmlns:p14="http://schemas.microsoft.com/office/powerpoint/2010/main" val="3378936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그림 개체 틀 2">
            <a:extLst>
              <a:ext uri="{FF2B5EF4-FFF2-40B4-BE49-F238E27FC236}">
                <a16:creationId xmlns:a16="http://schemas.microsoft.com/office/drawing/2014/main" xmlns="" id="{09B315AC-D14C-40A8-889B-B852CDBA26BB}"/>
              </a:ext>
            </a:extLst>
          </p:cNvPr>
          <p:cNvSpPr>
            <a:spLocks noGrp="1"/>
          </p:cNvSpPr>
          <p:nvPr>
            <p:ph type="pic" idx="1"/>
          </p:nvPr>
        </p:nvSpPr>
        <p:spPr/>
      </p:sp>
      <p:sp>
        <p:nvSpPr>
          <p:cNvPr id="6" name="Rectangle 5"/>
          <p:cNvSpPr/>
          <p:nvPr/>
        </p:nvSpPr>
        <p:spPr>
          <a:xfrm>
            <a:off x="0" y="1439509"/>
            <a:ext cx="9144000" cy="2264482"/>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 name="Rectangle 6"/>
          <p:cNvSpPr/>
          <p:nvPr/>
        </p:nvSpPr>
        <p:spPr>
          <a:xfrm>
            <a:off x="0" y="1611796"/>
            <a:ext cx="9144000" cy="1919908"/>
          </a:xfrm>
          <a:prstGeom prst="rect">
            <a:avLst/>
          </a:prstGeom>
          <a:solidFill>
            <a:schemeClr val="accent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0" name="TextBox 9"/>
          <p:cNvSpPr txBox="1"/>
          <p:nvPr/>
        </p:nvSpPr>
        <p:spPr>
          <a:xfrm>
            <a:off x="1331640" y="1553766"/>
            <a:ext cx="6552728" cy="2062103"/>
          </a:xfrm>
          <a:prstGeom prst="rect">
            <a:avLst/>
          </a:prstGeom>
          <a:noFill/>
        </p:spPr>
        <p:txBody>
          <a:bodyPr wrap="square" rtlCol="0" anchor="ctr">
            <a:spAutoFit/>
          </a:bodyPr>
          <a:lstStyle/>
          <a:p>
            <a:pPr algn="ctr"/>
            <a:r>
              <a:rPr lang="sr-Latn-RS" altLang="ko-KR" sz="1600" dirty="0">
                <a:solidFill>
                  <a:schemeClr val="bg1"/>
                </a:solidFill>
                <a:cs typeface="Arial" pitchFamily="34" charset="0"/>
              </a:rPr>
              <a:t>Osnivanjem Nacionalnog udruženja socijalnih radnika NASW, 1955. godine, koje predstavija različita područja prakse socijalnih radnika, spojena u jednu organizaciju, socijalni rad u školi dobio je na značaju i dobio je legtimaciju posebnog područja socijainog rada. Tada je časopis „The Bulletin“ američkog Udruženja „učitelja u gostima" spojen sa novim časopisom „Social Work", namenjenim profesiji socijalnog rada uopšte. Posledica toga bilo je smanjivanje broja radova sa tematikom školskog socijalnog rada. </a:t>
            </a:r>
            <a:endParaRPr lang="ko-KR" altLang="en-US" sz="1600" dirty="0">
              <a:solidFill>
                <a:schemeClr val="bg1"/>
              </a:solidFill>
              <a:cs typeface="Arial" pitchFamily="34"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8640" y="4632232"/>
            <a:ext cx="340679" cy="459798"/>
          </a:xfrm>
          <a:prstGeom prst="rect">
            <a:avLst/>
          </a:prstGeom>
        </p:spPr>
      </p:pic>
      <p:sp>
        <p:nvSpPr>
          <p:cNvPr id="12" name="Text Placeholder 3"/>
          <p:cNvSpPr txBox="1">
            <a:spLocks/>
          </p:cNvSpPr>
          <p:nvPr/>
        </p:nvSpPr>
        <p:spPr>
          <a:xfrm>
            <a:off x="3410206" y="4896544"/>
            <a:ext cx="2169906" cy="195486"/>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sr-Latn-RS" altLang="ko-KR" sz="1000" dirty="0" smtClean="0">
                <a:solidFill>
                  <a:schemeClr val="accent6">
                    <a:lumMod val="75000"/>
                  </a:schemeClr>
                </a:solidFill>
                <a:ea typeface="맑은 고딕" pitchFamily="50" charset="-127"/>
              </a:rPr>
              <a:t>Područja primene socijalnog rada I</a:t>
            </a:r>
            <a:endParaRPr lang="en-US" altLang="ko-KR" sz="1000" dirty="0">
              <a:solidFill>
                <a:schemeClr val="accent6">
                  <a:lumMod val="75000"/>
                </a:schemeClr>
              </a:solidFill>
            </a:endParaRPr>
          </a:p>
        </p:txBody>
      </p:sp>
    </p:spTree>
    <p:extLst>
      <p:ext uri="{BB962C8B-B14F-4D97-AF65-F5344CB8AC3E}">
        <p14:creationId xmlns:p14="http://schemas.microsoft.com/office/powerpoint/2010/main" val="23835172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48272" y="123478"/>
            <a:ext cx="6695728" cy="1008112"/>
          </a:xfrm>
        </p:spPr>
        <p:txBody>
          <a:bodyPr/>
          <a:lstStyle/>
          <a:p>
            <a:r>
              <a:rPr lang="sr-Latn-RS" altLang="ko-KR" sz="3200" dirty="0"/>
              <a:t>Izveštaj „Joint Task Forcen, 1979</a:t>
            </a:r>
            <a:endParaRPr lang="ko-KR" altLang="en-US" sz="3200" dirty="0"/>
          </a:p>
        </p:txBody>
      </p:sp>
      <p:sp>
        <p:nvSpPr>
          <p:cNvPr id="18" name="TextBox 17"/>
          <p:cNvSpPr txBox="1"/>
          <p:nvPr/>
        </p:nvSpPr>
        <p:spPr>
          <a:xfrm>
            <a:off x="2483768" y="1417295"/>
            <a:ext cx="6120680" cy="3046988"/>
          </a:xfrm>
          <a:prstGeom prst="rect">
            <a:avLst/>
          </a:prstGeom>
          <a:noFill/>
        </p:spPr>
        <p:txBody>
          <a:bodyPr wrap="square" rtlCol="0" anchor="ctr">
            <a:spAutoFit/>
          </a:bodyPr>
          <a:lstStyle/>
          <a:p>
            <a:r>
              <a:rPr lang="vi-VN" altLang="ko-KR" sz="1600" dirty="0">
                <a:cs typeface="Arial" pitchFamily="34" charset="0"/>
              </a:rPr>
              <a:t>Interes prema specijalizaciji vodio je prema širokoj diskusiji i Izveštaju koji je sastavljen 1979. godine, a u kojem se navodi da su područja prakse socijalnog rada izrastala iz potrebe za posredovanjem između osoba i socijalnih institucija kako bi se zadovoljile potrebe osoba i da je praksa unutar svakog područja definisana: </a:t>
            </a:r>
            <a:endParaRPr lang="sr-Latn-RS" altLang="ko-KR" sz="1600" dirty="0" smtClean="0">
              <a:cs typeface="Arial" pitchFamily="34" charset="0"/>
            </a:endParaRPr>
          </a:p>
          <a:p>
            <a:endParaRPr lang="vi-VN" altLang="ko-KR" sz="1600" dirty="0">
              <a:cs typeface="Arial" pitchFamily="34" charset="0"/>
            </a:endParaRPr>
          </a:p>
          <a:p>
            <a:pPr marL="285750" indent="-285750">
              <a:buFont typeface="Wingdings" pitchFamily="2" charset="2"/>
              <a:buChar char="q"/>
            </a:pPr>
            <a:r>
              <a:rPr lang="vi-VN" altLang="ko-KR" sz="1600" dirty="0" smtClean="0">
                <a:cs typeface="Arial" pitchFamily="34" charset="0"/>
              </a:rPr>
              <a:t>korisnicima</a:t>
            </a:r>
            <a:r>
              <a:rPr lang="vi-VN" altLang="ko-KR" sz="1600" dirty="0">
                <a:cs typeface="Arial" pitchFamily="34" charset="0"/>
              </a:rPr>
              <a:t>, </a:t>
            </a:r>
          </a:p>
          <a:p>
            <a:pPr marL="285750" indent="-285750">
              <a:buFont typeface="Wingdings" pitchFamily="2" charset="2"/>
              <a:buChar char="q"/>
            </a:pPr>
            <a:r>
              <a:rPr lang="vi-VN" altLang="ko-KR" sz="1600" dirty="0" smtClean="0">
                <a:cs typeface="Arial" pitchFamily="34" charset="0"/>
              </a:rPr>
              <a:t>socijainom </a:t>
            </a:r>
            <a:r>
              <a:rPr lang="vi-VN" altLang="ko-KR" sz="1600" dirty="0">
                <a:cs typeface="Arial" pitchFamily="34" charset="0"/>
              </a:rPr>
              <a:t>institucijom i njenim svrhatna (npr. škola), </a:t>
            </a:r>
          </a:p>
          <a:p>
            <a:pPr marL="285750" indent="-285750">
              <a:buFont typeface="Wingdings" pitchFamily="2" charset="2"/>
              <a:buChar char="q"/>
            </a:pPr>
            <a:r>
              <a:rPr lang="vi-VN" altLang="ko-KR" sz="1600" dirty="0" smtClean="0">
                <a:cs typeface="Arial" pitchFamily="34" charset="0"/>
              </a:rPr>
              <a:t>doprinosom </a:t>
            </a:r>
            <a:r>
              <a:rPr lang="vi-VN" altLang="ko-KR" sz="1600" dirty="0">
                <a:cs typeface="Arial" pitchFamily="34" charset="0"/>
              </a:rPr>
              <a:t>prakse socijalnog rada i teorijom, </a:t>
            </a:r>
          </a:p>
          <a:p>
            <a:pPr marL="285750" indent="-285750">
              <a:buFont typeface="Wingdings" pitchFamily="2" charset="2"/>
              <a:buChar char="q"/>
            </a:pPr>
            <a:r>
              <a:rPr lang="vi-VN" altLang="ko-KR" sz="1600" dirty="0" smtClean="0">
                <a:cs typeface="Arial" pitchFamily="34" charset="0"/>
              </a:rPr>
              <a:t>vrednostima </a:t>
            </a:r>
            <a:r>
              <a:rPr lang="vi-VN" altLang="ko-KR" sz="1600" dirty="0">
                <a:cs typeface="Arial" pitchFamily="34" charset="0"/>
              </a:rPr>
              <a:t>i primerenosti za institucionalnu svrhu i zajedničke ljudske </a:t>
            </a:r>
            <a:r>
              <a:rPr lang="vi-VN" altLang="ko-KR" sz="1600" dirty="0" smtClean="0">
                <a:cs typeface="Arial" pitchFamily="34" charset="0"/>
              </a:rPr>
              <a:t>potrebe</a:t>
            </a:r>
            <a:r>
              <a:rPr lang="sr-Latn-RS" altLang="ko-KR" sz="1600" dirty="0">
                <a:cs typeface="Arial" pitchFamily="34" charset="0"/>
              </a:rPr>
              <a:t>.</a:t>
            </a:r>
            <a:endParaRPr lang="vi-VN" altLang="ko-KR" sz="1600" dirty="0">
              <a:cs typeface="Arial" pitchFamily="34" charset="0"/>
            </a:endParaRPr>
          </a:p>
        </p:txBody>
      </p:sp>
      <p:sp>
        <p:nvSpPr>
          <p:cNvPr id="8" name="Text Placeholder 3"/>
          <p:cNvSpPr txBox="1">
            <a:spLocks/>
          </p:cNvSpPr>
          <p:nvPr/>
        </p:nvSpPr>
        <p:spPr>
          <a:xfrm>
            <a:off x="3410206" y="4896544"/>
            <a:ext cx="2169906" cy="195486"/>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sr-Latn-RS" altLang="ko-KR" sz="1000" dirty="0" smtClean="0">
                <a:solidFill>
                  <a:schemeClr val="accent6">
                    <a:lumMod val="75000"/>
                  </a:schemeClr>
                </a:solidFill>
                <a:ea typeface="맑은 고딕" pitchFamily="50" charset="-127"/>
              </a:rPr>
              <a:t>Područja primene socijalnog rada I</a:t>
            </a:r>
            <a:endParaRPr lang="en-US" altLang="ko-KR" sz="1000" dirty="0">
              <a:solidFill>
                <a:schemeClr val="accent6">
                  <a:lumMod val="75000"/>
                </a:schemeClr>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8640" y="4632232"/>
            <a:ext cx="340679" cy="459798"/>
          </a:xfrm>
          <a:prstGeom prst="rect">
            <a:avLst/>
          </a:prstGeom>
        </p:spPr>
      </p:pic>
    </p:spTree>
    <p:extLst>
      <p:ext uri="{BB962C8B-B14F-4D97-AF65-F5344CB8AC3E}">
        <p14:creationId xmlns:p14="http://schemas.microsoft.com/office/powerpoint/2010/main" val="19751583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3419872" y="339502"/>
            <a:ext cx="5724128" cy="576064"/>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sr-Latn-RS" sz="3600" dirty="0" smtClean="0">
                <a:solidFill>
                  <a:schemeClr val="bg1"/>
                </a:solidFill>
                <a:cs typeface="Arial" pitchFamily="34" charset="0"/>
              </a:rPr>
              <a:t>Sadržaj</a:t>
            </a:r>
            <a:endParaRPr lang="en-US" sz="3600" dirty="0">
              <a:solidFill>
                <a:schemeClr val="bg1"/>
              </a:solidFill>
              <a:cs typeface="Arial" pitchFamily="34" charset="0"/>
            </a:endParaRPr>
          </a:p>
        </p:txBody>
      </p:sp>
      <p:grpSp>
        <p:nvGrpSpPr>
          <p:cNvPr id="84" name="Group 83"/>
          <p:cNvGrpSpPr/>
          <p:nvPr/>
        </p:nvGrpSpPr>
        <p:grpSpPr>
          <a:xfrm>
            <a:off x="3872332" y="1251609"/>
            <a:ext cx="4428135" cy="705130"/>
            <a:chOff x="3642255" y="1078632"/>
            <a:chExt cx="4428135" cy="705130"/>
          </a:xfrm>
        </p:grpSpPr>
        <p:grpSp>
          <p:nvGrpSpPr>
            <p:cNvPr id="2" name="Group 1"/>
            <p:cNvGrpSpPr/>
            <p:nvPr/>
          </p:nvGrpSpPr>
          <p:grpSpPr>
            <a:xfrm>
              <a:off x="4355976" y="1078632"/>
              <a:ext cx="3714414" cy="705130"/>
              <a:chOff x="4614006" y="1084286"/>
              <a:chExt cx="3714414" cy="705130"/>
            </a:xfrm>
          </p:grpSpPr>
          <p:sp>
            <p:nvSpPr>
              <p:cNvPr id="4" name="Rounded Rectangle 3"/>
              <p:cNvSpPr/>
              <p:nvPr/>
            </p:nvSpPr>
            <p:spPr>
              <a:xfrm>
                <a:off x="4716016" y="1173221"/>
                <a:ext cx="3612404" cy="61619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5" name="Rounded Rectangle 4"/>
              <p:cNvSpPr/>
              <p:nvPr/>
            </p:nvSpPr>
            <p:spPr>
              <a:xfrm>
                <a:off x="4614006" y="1084286"/>
                <a:ext cx="3612404" cy="616195"/>
              </a:xfrm>
              <a:prstGeom prst="roundRect">
                <a:avLst/>
              </a:prstGeom>
              <a:solidFill>
                <a:schemeClr val="bg1"/>
              </a:solidFill>
              <a:ln w="15875">
                <a:gradFill>
                  <a:gsLst>
                    <a:gs pos="0">
                      <a:schemeClr val="bg1"/>
                    </a:gs>
                    <a:gs pos="100000">
                      <a:schemeClr val="accent1">
                        <a:tint val="23500"/>
                        <a:satMod val="160000"/>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sp>
          <p:nvSpPr>
            <p:cNvPr id="8" name="TextBox 10"/>
            <p:cNvSpPr txBox="1"/>
            <p:nvPr/>
          </p:nvSpPr>
          <p:spPr bwMode="auto">
            <a:xfrm>
              <a:off x="4572000" y="1183853"/>
              <a:ext cx="3024336" cy="307777"/>
            </a:xfrm>
            <a:prstGeom prst="rect">
              <a:avLst/>
            </a:prstGeom>
            <a:noFill/>
            <a:effectLst/>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sr-Latn-RS" altLang="ko-KR" sz="1400" b="1" dirty="0" smtClean="0">
                  <a:latin typeface="Arial" pitchFamily="34" charset="0"/>
                  <a:cs typeface="Arial" pitchFamily="34" charset="0"/>
                </a:rPr>
                <a:t>Razvoj i značaj obrazovanja</a:t>
              </a:r>
              <a:endParaRPr lang="en-US" altLang="ko-KR" sz="1400" b="1" dirty="0">
                <a:latin typeface="Arial" pitchFamily="34" charset="0"/>
                <a:cs typeface="Arial" pitchFamily="34" charset="0"/>
              </a:endParaRPr>
            </a:p>
          </p:txBody>
        </p:sp>
        <p:grpSp>
          <p:nvGrpSpPr>
            <p:cNvPr id="83" name="Group 82"/>
            <p:cNvGrpSpPr/>
            <p:nvPr/>
          </p:nvGrpSpPr>
          <p:grpSpPr>
            <a:xfrm>
              <a:off x="3642255" y="1210623"/>
              <a:ext cx="457090" cy="457090"/>
              <a:chOff x="3642255" y="1210623"/>
              <a:chExt cx="457090" cy="457090"/>
            </a:xfrm>
          </p:grpSpPr>
          <p:sp>
            <p:nvSpPr>
              <p:cNvPr id="6" name="Rounded Rectangle 5"/>
              <p:cNvSpPr/>
              <p:nvPr/>
            </p:nvSpPr>
            <p:spPr>
              <a:xfrm rot="2700000">
                <a:off x="3642255" y="1210623"/>
                <a:ext cx="457090" cy="457090"/>
              </a:xfrm>
              <a:prstGeom prst="roundRect">
                <a:avLst>
                  <a:gd name="adj" fmla="val 10715"/>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1" name="TextBox 10"/>
              <p:cNvSpPr txBox="1"/>
              <p:nvPr/>
            </p:nvSpPr>
            <p:spPr>
              <a:xfrm>
                <a:off x="3719484" y="1239113"/>
                <a:ext cx="302633" cy="400110"/>
              </a:xfrm>
              <a:prstGeom prst="rect">
                <a:avLst/>
              </a:prstGeom>
              <a:noFill/>
            </p:spPr>
            <p:txBody>
              <a:bodyPr wrap="square" rtlCol="0" anchor="ctr">
                <a:spAutoFit/>
              </a:bodyPr>
              <a:lstStyle/>
              <a:p>
                <a:pPr algn="ctr"/>
                <a:r>
                  <a:rPr lang="en-US" altLang="ko-KR" sz="2000" b="1" dirty="0">
                    <a:latin typeface="Arial" pitchFamily="34" charset="0"/>
                    <a:cs typeface="Arial" pitchFamily="34" charset="0"/>
                  </a:rPr>
                  <a:t>1</a:t>
                </a:r>
                <a:endParaRPr lang="ko-KR" altLang="en-US" sz="2000" b="1" dirty="0">
                  <a:latin typeface="Arial" pitchFamily="34" charset="0"/>
                  <a:cs typeface="Arial" pitchFamily="34" charset="0"/>
                </a:endParaRPr>
              </a:p>
            </p:txBody>
          </p:sp>
        </p:grpSp>
      </p:grpSp>
      <p:grpSp>
        <p:nvGrpSpPr>
          <p:cNvPr id="85" name="Group 84"/>
          <p:cNvGrpSpPr/>
          <p:nvPr/>
        </p:nvGrpSpPr>
        <p:grpSpPr>
          <a:xfrm>
            <a:off x="4137097" y="2008674"/>
            <a:ext cx="4428135" cy="705130"/>
            <a:chOff x="3642255" y="1078632"/>
            <a:chExt cx="4428135" cy="705130"/>
          </a:xfrm>
        </p:grpSpPr>
        <p:grpSp>
          <p:nvGrpSpPr>
            <p:cNvPr id="86" name="Group 85"/>
            <p:cNvGrpSpPr/>
            <p:nvPr/>
          </p:nvGrpSpPr>
          <p:grpSpPr>
            <a:xfrm>
              <a:off x="4355976" y="1078632"/>
              <a:ext cx="3714414" cy="705130"/>
              <a:chOff x="4614006" y="1084286"/>
              <a:chExt cx="3714414" cy="705130"/>
            </a:xfrm>
          </p:grpSpPr>
          <p:sp>
            <p:nvSpPr>
              <p:cNvPr id="93" name="Rounded Rectangle 92"/>
              <p:cNvSpPr/>
              <p:nvPr/>
            </p:nvSpPr>
            <p:spPr>
              <a:xfrm>
                <a:off x="4716016" y="1173221"/>
                <a:ext cx="3612404" cy="61619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94" name="Rounded Rectangle 93"/>
              <p:cNvSpPr/>
              <p:nvPr/>
            </p:nvSpPr>
            <p:spPr>
              <a:xfrm>
                <a:off x="4614006" y="1084286"/>
                <a:ext cx="3612404" cy="616195"/>
              </a:xfrm>
              <a:prstGeom prst="roundRect">
                <a:avLst/>
              </a:prstGeom>
              <a:solidFill>
                <a:schemeClr val="bg1"/>
              </a:solidFill>
              <a:ln w="15875">
                <a:gradFill>
                  <a:gsLst>
                    <a:gs pos="0">
                      <a:schemeClr val="bg1"/>
                    </a:gs>
                    <a:gs pos="100000">
                      <a:schemeClr val="accent1">
                        <a:tint val="23500"/>
                        <a:satMod val="160000"/>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sp>
          <p:nvSpPr>
            <p:cNvPr id="91" name="TextBox 10"/>
            <p:cNvSpPr txBox="1"/>
            <p:nvPr/>
          </p:nvSpPr>
          <p:spPr bwMode="auto">
            <a:xfrm>
              <a:off x="4572000" y="1218876"/>
              <a:ext cx="3024336" cy="307777"/>
            </a:xfrm>
            <a:prstGeom prst="rect">
              <a:avLst/>
            </a:prstGeom>
            <a:noFill/>
            <a:effectLst/>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sr-Latn-RS" altLang="ko-KR" sz="1400" b="1" dirty="0" smtClean="0">
                  <a:latin typeface="Arial" pitchFamily="34" charset="0"/>
                  <a:cs typeface="Arial" pitchFamily="34" charset="0"/>
                </a:rPr>
                <a:t>Misija škola</a:t>
              </a:r>
              <a:endParaRPr lang="en-US" altLang="ko-KR" sz="1400" b="1" dirty="0">
                <a:latin typeface="Arial" pitchFamily="34" charset="0"/>
                <a:cs typeface="Arial" pitchFamily="34" charset="0"/>
              </a:endParaRPr>
            </a:p>
          </p:txBody>
        </p:sp>
        <p:grpSp>
          <p:nvGrpSpPr>
            <p:cNvPr id="88" name="Group 87"/>
            <p:cNvGrpSpPr/>
            <p:nvPr/>
          </p:nvGrpSpPr>
          <p:grpSpPr>
            <a:xfrm>
              <a:off x="3642255" y="1210623"/>
              <a:ext cx="457090" cy="457090"/>
              <a:chOff x="3642255" y="1210623"/>
              <a:chExt cx="457090" cy="457090"/>
            </a:xfrm>
          </p:grpSpPr>
          <p:sp>
            <p:nvSpPr>
              <p:cNvPr id="89" name="Rounded Rectangle 88"/>
              <p:cNvSpPr/>
              <p:nvPr/>
            </p:nvSpPr>
            <p:spPr>
              <a:xfrm rot="2700000">
                <a:off x="3642255" y="1210623"/>
                <a:ext cx="457090" cy="457090"/>
              </a:xfrm>
              <a:prstGeom prst="roundRect">
                <a:avLst>
                  <a:gd name="adj" fmla="val 10715"/>
                </a:avLst>
              </a:prstGeom>
              <a:solidFill>
                <a:schemeClr val="bg1"/>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90" name="TextBox 89"/>
              <p:cNvSpPr txBox="1"/>
              <p:nvPr/>
            </p:nvSpPr>
            <p:spPr>
              <a:xfrm>
                <a:off x="3719484" y="1239113"/>
                <a:ext cx="302633" cy="400110"/>
              </a:xfrm>
              <a:prstGeom prst="rect">
                <a:avLst/>
              </a:prstGeom>
              <a:noFill/>
            </p:spPr>
            <p:txBody>
              <a:bodyPr wrap="square" rtlCol="0" anchor="ctr">
                <a:spAutoFit/>
              </a:bodyPr>
              <a:lstStyle/>
              <a:p>
                <a:pPr algn="ctr"/>
                <a:r>
                  <a:rPr lang="en-US" altLang="ko-KR" sz="2000" b="1" dirty="0">
                    <a:latin typeface="Arial" pitchFamily="34" charset="0"/>
                    <a:cs typeface="Arial" pitchFamily="34" charset="0"/>
                  </a:rPr>
                  <a:t>2</a:t>
                </a:r>
                <a:endParaRPr lang="ko-KR" altLang="en-US" sz="2000" b="1" dirty="0">
                  <a:latin typeface="Arial" pitchFamily="34" charset="0"/>
                  <a:cs typeface="Arial" pitchFamily="34" charset="0"/>
                </a:endParaRPr>
              </a:p>
            </p:txBody>
          </p:sp>
        </p:grpSp>
      </p:grpSp>
      <p:grpSp>
        <p:nvGrpSpPr>
          <p:cNvPr id="95" name="Group 94"/>
          <p:cNvGrpSpPr/>
          <p:nvPr/>
        </p:nvGrpSpPr>
        <p:grpSpPr>
          <a:xfrm>
            <a:off x="4401862" y="2765739"/>
            <a:ext cx="4428135" cy="705130"/>
            <a:chOff x="3642255" y="1078632"/>
            <a:chExt cx="4428135" cy="705130"/>
          </a:xfrm>
        </p:grpSpPr>
        <p:grpSp>
          <p:nvGrpSpPr>
            <p:cNvPr id="96" name="Group 95"/>
            <p:cNvGrpSpPr/>
            <p:nvPr/>
          </p:nvGrpSpPr>
          <p:grpSpPr>
            <a:xfrm>
              <a:off x="4355976" y="1078632"/>
              <a:ext cx="3714414" cy="705130"/>
              <a:chOff x="4614006" y="1084286"/>
              <a:chExt cx="3714414" cy="705130"/>
            </a:xfrm>
          </p:grpSpPr>
          <p:sp>
            <p:nvSpPr>
              <p:cNvPr id="103" name="Rounded Rectangle 102"/>
              <p:cNvSpPr/>
              <p:nvPr/>
            </p:nvSpPr>
            <p:spPr>
              <a:xfrm>
                <a:off x="4716016" y="1173221"/>
                <a:ext cx="3612404" cy="61619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104" name="Rounded Rectangle 103"/>
              <p:cNvSpPr/>
              <p:nvPr/>
            </p:nvSpPr>
            <p:spPr>
              <a:xfrm>
                <a:off x="4614006" y="1084286"/>
                <a:ext cx="3612404" cy="616195"/>
              </a:xfrm>
              <a:prstGeom prst="roundRect">
                <a:avLst/>
              </a:prstGeom>
              <a:solidFill>
                <a:schemeClr val="bg1"/>
              </a:solidFill>
              <a:ln w="15875">
                <a:gradFill>
                  <a:gsLst>
                    <a:gs pos="0">
                      <a:schemeClr val="bg1"/>
                    </a:gs>
                    <a:gs pos="100000">
                      <a:schemeClr val="accent1">
                        <a:tint val="23500"/>
                        <a:satMod val="160000"/>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sp>
          <p:nvSpPr>
            <p:cNvPr id="101" name="TextBox 10"/>
            <p:cNvSpPr txBox="1"/>
            <p:nvPr/>
          </p:nvSpPr>
          <p:spPr bwMode="auto">
            <a:xfrm>
              <a:off x="4572000" y="1110464"/>
              <a:ext cx="3024336" cy="523220"/>
            </a:xfrm>
            <a:prstGeom prst="rect">
              <a:avLst/>
            </a:prstGeom>
            <a:noFill/>
            <a:effectLst/>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just">
                <a:defRPr/>
              </a:pPr>
              <a:r>
                <a:rPr lang="sr-Latn-RS" altLang="ko-KR" sz="1400" b="1" dirty="0" smtClean="0">
                  <a:latin typeface="Arial" pitchFamily="34" charset="0"/>
                  <a:cs typeface="Arial" pitchFamily="34" charset="0"/>
                </a:rPr>
                <a:t>Pojam i istorijat socijalnog rada u školi u svetu</a:t>
              </a:r>
              <a:endParaRPr lang="en-US" altLang="ko-KR" sz="1400" b="1" dirty="0">
                <a:latin typeface="Arial" pitchFamily="34" charset="0"/>
                <a:cs typeface="Arial" pitchFamily="34" charset="0"/>
              </a:endParaRPr>
            </a:p>
          </p:txBody>
        </p:sp>
        <p:grpSp>
          <p:nvGrpSpPr>
            <p:cNvPr id="98" name="Group 97"/>
            <p:cNvGrpSpPr/>
            <p:nvPr/>
          </p:nvGrpSpPr>
          <p:grpSpPr>
            <a:xfrm>
              <a:off x="3642255" y="1210623"/>
              <a:ext cx="457090" cy="457090"/>
              <a:chOff x="3642255" y="1210623"/>
              <a:chExt cx="457090" cy="457090"/>
            </a:xfrm>
          </p:grpSpPr>
          <p:sp>
            <p:nvSpPr>
              <p:cNvPr id="99" name="Rounded Rectangle 98"/>
              <p:cNvSpPr/>
              <p:nvPr/>
            </p:nvSpPr>
            <p:spPr>
              <a:xfrm rot="2700000">
                <a:off x="3642255" y="1210623"/>
                <a:ext cx="457090" cy="457090"/>
              </a:xfrm>
              <a:prstGeom prst="roundRect">
                <a:avLst>
                  <a:gd name="adj" fmla="val 10715"/>
                </a:avLst>
              </a:prstGeom>
              <a:solidFill>
                <a:schemeClr val="bg1"/>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00" name="TextBox 99"/>
              <p:cNvSpPr txBox="1"/>
              <p:nvPr/>
            </p:nvSpPr>
            <p:spPr>
              <a:xfrm>
                <a:off x="3719484" y="1239113"/>
                <a:ext cx="302633" cy="400110"/>
              </a:xfrm>
              <a:prstGeom prst="rect">
                <a:avLst/>
              </a:prstGeom>
              <a:noFill/>
            </p:spPr>
            <p:txBody>
              <a:bodyPr wrap="square" rtlCol="0" anchor="ctr">
                <a:spAutoFit/>
              </a:bodyPr>
              <a:lstStyle/>
              <a:p>
                <a:pPr algn="ctr"/>
                <a:r>
                  <a:rPr lang="en-US" altLang="ko-KR" sz="2000" b="1" dirty="0">
                    <a:latin typeface="Arial" pitchFamily="34" charset="0"/>
                    <a:cs typeface="Arial" pitchFamily="34" charset="0"/>
                  </a:rPr>
                  <a:t>3</a:t>
                </a:r>
                <a:endParaRPr lang="ko-KR" altLang="en-US" sz="2000" b="1" dirty="0">
                  <a:latin typeface="Arial" pitchFamily="34" charset="0"/>
                  <a:cs typeface="Arial" pitchFamily="34" charset="0"/>
                </a:endParaRPr>
              </a:p>
            </p:txBody>
          </p:sp>
        </p:grpSp>
      </p:grpSp>
      <p:grpSp>
        <p:nvGrpSpPr>
          <p:cNvPr id="105" name="Group 104"/>
          <p:cNvGrpSpPr/>
          <p:nvPr/>
        </p:nvGrpSpPr>
        <p:grpSpPr>
          <a:xfrm>
            <a:off x="4137097" y="3522804"/>
            <a:ext cx="4428135" cy="705130"/>
            <a:chOff x="3642255" y="1078632"/>
            <a:chExt cx="4428135" cy="705130"/>
          </a:xfrm>
        </p:grpSpPr>
        <p:grpSp>
          <p:nvGrpSpPr>
            <p:cNvPr id="106" name="Group 105"/>
            <p:cNvGrpSpPr/>
            <p:nvPr/>
          </p:nvGrpSpPr>
          <p:grpSpPr>
            <a:xfrm>
              <a:off x="4355976" y="1078632"/>
              <a:ext cx="3714414" cy="705130"/>
              <a:chOff x="4614006" y="1084286"/>
              <a:chExt cx="3714414" cy="705130"/>
            </a:xfrm>
          </p:grpSpPr>
          <p:sp>
            <p:nvSpPr>
              <p:cNvPr id="113" name="Rounded Rectangle 112"/>
              <p:cNvSpPr/>
              <p:nvPr/>
            </p:nvSpPr>
            <p:spPr>
              <a:xfrm>
                <a:off x="4716016" y="1173221"/>
                <a:ext cx="3612404" cy="61619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114" name="Rounded Rectangle 113"/>
              <p:cNvSpPr/>
              <p:nvPr/>
            </p:nvSpPr>
            <p:spPr>
              <a:xfrm>
                <a:off x="4614006" y="1084286"/>
                <a:ext cx="3612404" cy="616195"/>
              </a:xfrm>
              <a:prstGeom prst="roundRect">
                <a:avLst/>
              </a:prstGeom>
              <a:solidFill>
                <a:schemeClr val="bg1"/>
              </a:solidFill>
              <a:ln w="15875">
                <a:gradFill>
                  <a:gsLst>
                    <a:gs pos="0">
                      <a:schemeClr val="bg1"/>
                    </a:gs>
                    <a:gs pos="100000">
                      <a:schemeClr val="accent1">
                        <a:tint val="23500"/>
                        <a:satMod val="160000"/>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sp>
          <p:nvSpPr>
            <p:cNvPr id="111" name="TextBox 10"/>
            <p:cNvSpPr txBox="1"/>
            <p:nvPr/>
          </p:nvSpPr>
          <p:spPr bwMode="auto">
            <a:xfrm>
              <a:off x="4572000" y="1216914"/>
              <a:ext cx="3024336" cy="307777"/>
            </a:xfrm>
            <a:prstGeom prst="rect">
              <a:avLst/>
            </a:prstGeom>
            <a:noFill/>
            <a:effectLst/>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sr-Latn-RS" altLang="ko-KR" sz="1400" b="1" dirty="0" smtClean="0">
                  <a:latin typeface="Arial" pitchFamily="34" charset="0"/>
                  <a:cs typeface="Arial" pitchFamily="34" charset="0"/>
                </a:rPr>
                <a:t>Zaključak</a:t>
              </a:r>
              <a:endParaRPr lang="en-US" altLang="ko-KR" sz="1400" b="1" dirty="0">
                <a:latin typeface="Arial" pitchFamily="34" charset="0"/>
                <a:cs typeface="Arial" pitchFamily="34" charset="0"/>
              </a:endParaRPr>
            </a:p>
          </p:txBody>
        </p:sp>
        <p:grpSp>
          <p:nvGrpSpPr>
            <p:cNvPr id="108" name="Group 107"/>
            <p:cNvGrpSpPr/>
            <p:nvPr/>
          </p:nvGrpSpPr>
          <p:grpSpPr>
            <a:xfrm>
              <a:off x="3642255" y="1210623"/>
              <a:ext cx="457090" cy="457090"/>
              <a:chOff x="3642255" y="1210623"/>
              <a:chExt cx="457090" cy="457090"/>
            </a:xfrm>
          </p:grpSpPr>
          <p:sp>
            <p:nvSpPr>
              <p:cNvPr id="109" name="Rounded Rectangle 108"/>
              <p:cNvSpPr/>
              <p:nvPr/>
            </p:nvSpPr>
            <p:spPr>
              <a:xfrm rot="2700000">
                <a:off x="3642255" y="1210623"/>
                <a:ext cx="457090" cy="457090"/>
              </a:xfrm>
              <a:prstGeom prst="roundRect">
                <a:avLst>
                  <a:gd name="adj" fmla="val 10715"/>
                </a:avLst>
              </a:prstGeom>
              <a:solidFill>
                <a:schemeClr val="bg1"/>
              </a:solid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10" name="TextBox 109"/>
              <p:cNvSpPr txBox="1"/>
              <p:nvPr/>
            </p:nvSpPr>
            <p:spPr>
              <a:xfrm>
                <a:off x="3719484" y="1239113"/>
                <a:ext cx="302633" cy="400110"/>
              </a:xfrm>
              <a:prstGeom prst="rect">
                <a:avLst/>
              </a:prstGeom>
              <a:noFill/>
            </p:spPr>
            <p:txBody>
              <a:bodyPr wrap="square" rtlCol="0" anchor="ctr">
                <a:spAutoFit/>
              </a:bodyPr>
              <a:lstStyle/>
              <a:p>
                <a:pPr algn="ctr"/>
                <a:r>
                  <a:rPr lang="en-US" altLang="ko-KR" sz="2000" b="1" dirty="0">
                    <a:latin typeface="Arial" pitchFamily="34" charset="0"/>
                    <a:cs typeface="Arial" pitchFamily="34" charset="0"/>
                  </a:rPr>
                  <a:t>4</a:t>
                </a:r>
                <a:endParaRPr lang="ko-KR" altLang="en-US" sz="2000" b="1" dirty="0">
                  <a:latin typeface="Arial" pitchFamily="34" charset="0"/>
                  <a:cs typeface="Arial" pitchFamily="34" charset="0"/>
                </a:endParaRPr>
              </a:p>
            </p:txBody>
          </p:sp>
        </p:grpSp>
      </p:grpSp>
      <p:pic>
        <p:nvPicPr>
          <p:cNvPr id="53" name="Picture 5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8640" y="4632232"/>
            <a:ext cx="340679" cy="459798"/>
          </a:xfrm>
          <a:prstGeom prst="rect">
            <a:avLst/>
          </a:prstGeom>
        </p:spPr>
      </p:pic>
      <p:sp>
        <p:nvSpPr>
          <p:cNvPr id="54" name="Text Placeholder 3"/>
          <p:cNvSpPr txBox="1">
            <a:spLocks/>
          </p:cNvSpPr>
          <p:nvPr/>
        </p:nvSpPr>
        <p:spPr>
          <a:xfrm>
            <a:off x="3410206" y="4896544"/>
            <a:ext cx="2169906" cy="195486"/>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sr-Latn-RS" altLang="ko-KR" sz="1000" dirty="0" smtClean="0">
                <a:solidFill>
                  <a:schemeClr val="accent6">
                    <a:lumMod val="75000"/>
                  </a:schemeClr>
                </a:solidFill>
                <a:ea typeface="맑은 고딕" pitchFamily="50" charset="-127"/>
              </a:rPr>
              <a:t>Područja primene socijalnog rada I</a:t>
            </a:r>
            <a:endParaRPr lang="en-US" altLang="ko-KR" sz="1000" dirty="0">
              <a:solidFill>
                <a:schemeClr val="accent6">
                  <a:lumMod val="75000"/>
                </a:schemeClr>
              </a:solidFill>
            </a:endParaRPr>
          </a:p>
        </p:txBody>
      </p:sp>
    </p:spTree>
    <p:extLst>
      <p:ext uri="{BB962C8B-B14F-4D97-AF65-F5344CB8AC3E}">
        <p14:creationId xmlns:p14="http://schemas.microsoft.com/office/powerpoint/2010/main" val="10950559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 Placeholder 1"/>
          <p:cNvSpPr txBox="1">
            <a:spLocks/>
          </p:cNvSpPr>
          <p:nvPr/>
        </p:nvSpPr>
        <p:spPr>
          <a:xfrm>
            <a:off x="1331640" y="-164554"/>
            <a:ext cx="6600883" cy="1224136"/>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pl-PL" altLang="ko-KR" sz="2800" b="1" dirty="0" smtClean="0">
                <a:solidFill>
                  <a:schemeClr val="accent1"/>
                </a:solidFill>
                <a:latin typeface="+mj-lt"/>
                <a:cs typeface="Arial" pitchFamily="34" charset="0"/>
              </a:rPr>
              <a:t>Važni događaji </a:t>
            </a:r>
            <a:r>
              <a:rPr lang="pl-PL" altLang="ko-KR" sz="2800" b="1" dirty="0">
                <a:solidFill>
                  <a:schemeClr val="accent1"/>
                </a:solidFill>
                <a:latin typeface="+mj-lt"/>
                <a:cs typeface="Arial" pitchFamily="34" charset="0"/>
              </a:rPr>
              <a:t>u istoriji socijalnog rada u školi u SAD-u</a:t>
            </a:r>
            <a:endParaRPr lang="ko-KR" altLang="en-US" sz="2800" b="1" dirty="0">
              <a:solidFill>
                <a:schemeClr val="accent1"/>
              </a:solidFill>
              <a:latin typeface="+mj-lt"/>
              <a:cs typeface="Arial" pitchFamily="34" charset="0"/>
            </a:endParaRPr>
          </a:p>
        </p:txBody>
      </p:sp>
      <p:sp>
        <p:nvSpPr>
          <p:cNvPr id="40" name="TextBox 39"/>
          <p:cNvSpPr txBox="1"/>
          <p:nvPr/>
        </p:nvSpPr>
        <p:spPr>
          <a:xfrm>
            <a:off x="179512" y="905688"/>
            <a:ext cx="8712968" cy="3970318"/>
          </a:xfrm>
          <a:prstGeom prst="rect">
            <a:avLst/>
          </a:prstGeom>
          <a:noFill/>
        </p:spPr>
        <p:txBody>
          <a:bodyPr wrap="square" rtlCol="0" anchor="ctr">
            <a:spAutoFit/>
          </a:bodyPr>
          <a:lstStyle/>
          <a:p>
            <a:pPr marL="171450" indent="-171450">
              <a:buFont typeface="Wingdings" pitchFamily="2" charset="2"/>
              <a:buChar char="q"/>
            </a:pPr>
            <a:r>
              <a:rPr lang="en-US" altLang="ko-KR" sz="1200" b="1" dirty="0" smtClean="0">
                <a:solidFill>
                  <a:schemeClr val="accent1">
                    <a:lumMod val="50000"/>
                  </a:schemeClr>
                </a:solidFill>
                <a:cs typeface="Arial" pitchFamily="34" charset="0"/>
              </a:rPr>
              <a:t>1906</a:t>
            </a:r>
            <a:r>
              <a:rPr lang="sr-Latn-RS" altLang="ko-KR" sz="1200" dirty="0">
                <a:solidFill>
                  <a:schemeClr val="accent1">
                    <a:lumMod val="50000"/>
                  </a:schemeClr>
                </a:solidFill>
                <a:cs typeface="Arial" pitchFamily="34" charset="0"/>
              </a:rPr>
              <a:t> </a:t>
            </a:r>
            <a:r>
              <a:rPr lang="sr-Latn-RS" altLang="ko-KR" sz="1200" dirty="0" smtClean="0">
                <a:solidFill>
                  <a:schemeClr val="accent1">
                    <a:lumMod val="50000"/>
                  </a:schemeClr>
                </a:solidFill>
                <a:cs typeface="Arial" pitchFamily="34" charset="0"/>
              </a:rPr>
              <a:t>- </a:t>
            </a:r>
            <a:r>
              <a:rPr lang="en-US" altLang="ko-KR" sz="1200" b="1" dirty="0" smtClean="0">
                <a:solidFill>
                  <a:schemeClr val="accent1">
                    <a:lumMod val="50000"/>
                  </a:schemeClr>
                </a:solidFill>
                <a:cs typeface="Arial" pitchFamily="34" charset="0"/>
              </a:rPr>
              <a:t>1907</a:t>
            </a:r>
            <a:r>
              <a:rPr lang="en-US" altLang="ko-KR" sz="1200" b="1"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osnivanje</a:t>
            </a:r>
            <a:r>
              <a:rPr lang="en-US" altLang="ko-KR" sz="1200"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službi</a:t>
            </a:r>
            <a:r>
              <a:rPr lang="en-US" altLang="ko-KR" sz="1200"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socijalnog</a:t>
            </a:r>
            <a:r>
              <a:rPr lang="en-US" altLang="ko-KR" sz="1200"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rada</a:t>
            </a:r>
            <a:r>
              <a:rPr lang="en-US" altLang="ko-KR" sz="1200" dirty="0">
                <a:solidFill>
                  <a:schemeClr val="accent1">
                    <a:lumMod val="50000"/>
                  </a:schemeClr>
                </a:solidFill>
                <a:cs typeface="Arial" pitchFamily="34" charset="0"/>
              </a:rPr>
              <a:t> u </a:t>
            </a:r>
            <a:r>
              <a:rPr lang="en-US" altLang="ko-KR" sz="1200" dirty="0" err="1">
                <a:solidFill>
                  <a:schemeClr val="accent1">
                    <a:lumMod val="50000"/>
                  </a:schemeClr>
                </a:solidFill>
                <a:cs typeface="Arial" pitchFamily="34" charset="0"/>
              </a:rPr>
              <a:t>Njujorku</a:t>
            </a:r>
            <a:r>
              <a:rPr lang="en-US" altLang="ko-KR" sz="1200"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Bostonu</a:t>
            </a:r>
            <a:r>
              <a:rPr lang="en-US" altLang="ko-KR" sz="1200"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Hartfordu</a:t>
            </a:r>
            <a:r>
              <a:rPr lang="en-US" altLang="ko-KR" sz="1200" dirty="0">
                <a:solidFill>
                  <a:schemeClr val="accent1">
                    <a:lumMod val="50000"/>
                  </a:schemeClr>
                </a:solidFill>
                <a:cs typeface="Arial" pitchFamily="34" charset="0"/>
              </a:rPr>
              <a:t>, </a:t>
            </a:r>
          </a:p>
          <a:p>
            <a:pPr marL="171450" indent="-171450">
              <a:buFont typeface="Wingdings" pitchFamily="2" charset="2"/>
              <a:buChar char="q"/>
            </a:pPr>
            <a:r>
              <a:rPr lang="en-US" altLang="ko-KR" sz="1200" b="1" dirty="0" smtClean="0">
                <a:solidFill>
                  <a:schemeClr val="accent1">
                    <a:lumMod val="50000"/>
                  </a:schemeClr>
                </a:solidFill>
                <a:cs typeface="Arial" pitchFamily="34" charset="0"/>
              </a:rPr>
              <a:t>1913</a:t>
            </a:r>
            <a:r>
              <a:rPr lang="en-US" altLang="ko-KR" sz="1200"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Ročester</a:t>
            </a:r>
            <a:r>
              <a:rPr lang="en-US" altLang="ko-KR" sz="1200" dirty="0">
                <a:solidFill>
                  <a:schemeClr val="accent1">
                    <a:lumMod val="50000"/>
                  </a:schemeClr>
                </a:solidFill>
                <a:cs typeface="Arial" pitchFamily="34" charset="0"/>
              </a:rPr>
              <a:t> u </a:t>
            </a:r>
            <a:r>
              <a:rPr lang="en-US" altLang="ko-KR" sz="1200" dirty="0" err="1">
                <a:solidFill>
                  <a:schemeClr val="accent1">
                    <a:lumMod val="50000"/>
                  </a:schemeClr>
                </a:solidFill>
                <a:cs typeface="Arial" pitchFamily="34" charset="0"/>
              </a:rPr>
              <a:t>Njujorku</a:t>
            </a:r>
            <a:r>
              <a:rPr lang="en-US" altLang="ko-KR" sz="1200"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postaje</a:t>
            </a:r>
            <a:r>
              <a:rPr lang="en-US" altLang="ko-KR" sz="1200"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prvi</a:t>
            </a:r>
            <a:r>
              <a:rPr lang="en-US" altLang="ko-KR" sz="1200"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školski</a:t>
            </a:r>
            <a:r>
              <a:rPr lang="en-US" altLang="ko-KR" sz="1200"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sistem</a:t>
            </a:r>
            <a:r>
              <a:rPr lang="en-US" altLang="ko-KR" sz="1200"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koji</a:t>
            </a:r>
            <a:r>
              <a:rPr lang="en-US" altLang="ko-KR" sz="1200" dirty="0">
                <a:solidFill>
                  <a:schemeClr val="accent1">
                    <a:lumMod val="50000"/>
                  </a:schemeClr>
                </a:solidFill>
                <a:cs typeface="Arial" pitchFamily="34" charset="0"/>
              </a:rPr>
              <a:t> je </a:t>
            </a:r>
            <a:r>
              <a:rPr lang="en-US" altLang="ko-KR" sz="1200" dirty="0" err="1">
                <a:solidFill>
                  <a:schemeClr val="accent1">
                    <a:lumMod val="50000"/>
                  </a:schemeClr>
                </a:solidFill>
                <a:cs typeface="Arial" pitchFamily="34" charset="0"/>
              </a:rPr>
              <a:t>finansirao</a:t>
            </a:r>
            <a:r>
              <a:rPr lang="en-US" altLang="ko-KR" sz="1200"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službu</a:t>
            </a:r>
            <a:r>
              <a:rPr lang="en-US" altLang="ko-KR" sz="1200"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socijalnog</a:t>
            </a:r>
            <a:r>
              <a:rPr lang="en-US" altLang="ko-KR" sz="1200"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rada</a:t>
            </a:r>
            <a:r>
              <a:rPr lang="en-US" altLang="ko-KR" sz="1200" dirty="0">
                <a:solidFill>
                  <a:schemeClr val="accent1">
                    <a:lumMod val="50000"/>
                  </a:schemeClr>
                </a:solidFill>
                <a:cs typeface="Arial" pitchFamily="34" charset="0"/>
              </a:rPr>
              <a:t> u </a:t>
            </a:r>
            <a:r>
              <a:rPr lang="en-US" altLang="ko-KR" sz="1200" dirty="0" err="1">
                <a:solidFill>
                  <a:schemeClr val="accent1">
                    <a:lumMod val="50000"/>
                  </a:schemeClr>
                </a:solidFill>
                <a:cs typeface="Arial" pitchFamily="34" charset="0"/>
              </a:rPr>
              <a:t>školi</a:t>
            </a:r>
            <a:r>
              <a:rPr lang="en-US" altLang="ko-KR" sz="1200" dirty="0">
                <a:solidFill>
                  <a:schemeClr val="accent1">
                    <a:lumMod val="50000"/>
                  </a:schemeClr>
                </a:solidFill>
                <a:cs typeface="Arial" pitchFamily="34" charset="0"/>
              </a:rPr>
              <a:t>, </a:t>
            </a:r>
          </a:p>
          <a:p>
            <a:pPr marL="171450" indent="-171450">
              <a:buFont typeface="Wingdings" pitchFamily="2" charset="2"/>
              <a:buChar char="q"/>
            </a:pPr>
            <a:r>
              <a:rPr lang="en-US" altLang="ko-KR" sz="1200" b="1" dirty="0" smtClean="0">
                <a:solidFill>
                  <a:schemeClr val="accent1">
                    <a:lumMod val="50000"/>
                  </a:schemeClr>
                </a:solidFill>
                <a:cs typeface="Arial" pitchFamily="34" charset="0"/>
              </a:rPr>
              <a:t>1918. </a:t>
            </a:r>
            <a:r>
              <a:rPr lang="en-US" altLang="ko-KR" sz="1200" dirty="0" err="1">
                <a:solidFill>
                  <a:schemeClr val="accent1">
                    <a:lumMod val="50000"/>
                  </a:schemeClr>
                </a:solidFill>
                <a:cs typeface="Arial" pitchFamily="34" charset="0"/>
              </a:rPr>
              <a:t>sve</a:t>
            </a:r>
            <a:r>
              <a:rPr lang="en-US" altLang="ko-KR" sz="1200"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države</a:t>
            </a:r>
            <a:r>
              <a:rPr lang="en-US" altLang="ko-KR" sz="1200" dirty="0">
                <a:solidFill>
                  <a:schemeClr val="accent1">
                    <a:lumMod val="50000"/>
                  </a:schemeClr>
                </a:solidFill>
                <a:cs typeface="Arial" pitchFamily="34" charset="0"/>
              </a:rPr>
              <a:t> u SAD-u </a:t>
            </a:r>
            <a:r>
              <a:rPr lang="en-US" altLang="ko-KR" sz="1200" dirty="0" err="1">
                <a:solidFill>
                  <a:schemeClr val="accent1">
                    <a:lumMod val="50000"/>
                  </a:schemeClr>
                </a:solidFill>
                <a:cs typeface="Arial" pitchFamily="34" charset="0"/>
              </a:rPr>
              <a:t>usvojile</a:t>
            </a:r>
            <a:r>
              <a:rPr lang="en-US" altLang="ko-KR" sz="1200"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su</a:t>
            </a:r>
            <a:r>
              <a:rPr lang="en-US" altLang="ko-KR" sz="1200"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zakonsku</a:t>
            </a:r>
            <a:r>
              <a:rPr lang="en-US" altLang="ko-KR" sz="1200"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regulativu</a:t>
            </a:r>
            <a:r>
              <a:rPr lang="en-US" altLang="ko-KR" sz="1200" dirty="0">
                <a:solidFill>
                  <a:schemeClr val="accent1">
                    <a:lumMod val="50000"/>
                  </a:schemeClr>
                </a:solidFill>
                <a:cs typeface="Arial" pitchFamily="34" charset="0"/>
              </a:rPr>
              <a:t> da se u </a:t>
            </a:r>
            <a:r>
              <a:rPr lang="en-US" altLang="ko-KR" sz="1200" dirty="0" err="1">
                <a:solidFill>
                  <a:schemeClr val="accent1">
                    <a:lumMod val="50000"/>
                  </a:schemeClr>
                </a:solidFill>
                <a:cs typeface="Arial" pitchFamily="34" charset="0"/>
              </a:rPr>
              <a:t>svakoj</a:t>
            </a:r>
            <a:r>
              <a:rPr lang="en-US" altLang="ko-KR" sz="1200"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školi</a:t>
            </a:r>
            <a:r>
              <a:rPr lang="en-US" altLang="ko-KR" sz="1200"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zaposli</a:t>
            </a:r>
            <a:r>
              <a:rPr lang="en-US" altLang="ko-KR" sz="1200"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socijalni</a:t>
            </a:r>
            <a:r>
              <a:rPr lang="en-US" altLang="ko-KR" sz="1200"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radnik</a:t>
            </a:r>
            <a:r>
              <a:rPr lang="en-US" altLang="ko-KR" sz="1200" dirty="0">
                <a:solidFill>
                  <a:schemeClr val="accent1">
                    <a:lumMod val="50000"/>
                  </a:schemeClr>
                </a:solidFill>
                <a:cs typeface="Arial" pitchFamily="34" charset="0"/>
              </a:rPr>
              <a:t>, </a:t>
            </a:r>
          </a:p>
          <a:p>
            <a:pPr marL="171450" indent="-171450">
              <a:buFont typeface="Wingdings" pitchFamily="2" charset="2"/>
              <a:buChar char="q"/>
            </a:pPr>
            <a:r>
              <a:rPr lang="en-US" altLang="ko-KR" sz="1200" b="1" dirty="0" smtClean="0">
                <a:solidFill>
                  <a:schemeClr val="accent1">
                    <a:lumMod val="50000"/>
                  </a:schemeClr>
                </a:solidFill>
                <a:cs typeface="Arial" pitchFamily="34" charset="0"/>
              </a:rPr>
              <a:t>1921</a:t>
            </a:r>
            <a:r>
              <a:rPr lang="en-US" altLang="ko-KR" sz="1200" dirty="0">
                <a:solidFill>
                  <a:schemeClr val="accent1">
                    <a:lumMod val="50000"/>
                  </a:schemeClr>
                </a:solidFill>
                <a:cs typeface="Arial" pitchFamily="34" charset="0"/>
              </a:rPr>
              <a:t>. </a:t>
            </a:r>
            <a:r>
              <a:rPr lang="en-US" altLang="ko-KR" sz="1200" dirty="0" err="1" smtClean="0">
                <a:solidFill>
                  <a:schemeClr val="accent1">
                    <a:lumMod val="50000"/>
                  </a:schemeClr>
                </a:solidFill>
                <a:cs typeface="Arial" pitchFamily="34" charset="0"/>
              </a:rPr>
              <a:t>osnovana</a:t>
            </a:r>
            <a:r>
              <a:rPr lang="en-US" altLang="ko-KR" sz="1200" dirty="0" smtClean="0">
                <a:solidFill>
                  <a:schemeClr val="accent1">
                    <a:lumMod val="50000"/>
                  </a:schemeClr>
                </a:solidFill>
                <a:cs typeface="Arial" pitchFamily="34" charset="0"/>
              </a:rPr>
              <a:t> </a:t>
            </a:r>
            <a:r>
              <a:rPr lang="en-US" altLang="ko-KR" sz="1200" dirty="0">
                <a:solidFill>
                  <a:schemeClr val="accent1">
                    <a:lumMod val="50000"/>
                  </a:schemeClr>
                </a:solidFill>
                <a:cs typeface="Arial" pitchFamily="34" charset="0"/>
              </a:rPr>
              <a:t>je </a:t>
            </a:r>
            <a:r>
              <a:rPr lang="en-US" altLang="ko-KR" sz="1200" dirty="0" err="1">
                <a:solidFill>
                  <a:schemeClr val="accent1">
                    <a:lumMod val="50000"/>
                  </a:schemeClr>
                </a:solidFill>
                <a:cs typeface="Arial" pitchFamily="34" charset="0"/>
              </a:rPr>
              <a:t>nacionalna</a:t>
            </a:r>
            <a:r>
              <a:rPr lang="en-US" altLang="ko-KR" sz="1200"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asocijacija</a:t>
            </a:r>
            <a:r>
              <a:rPr lang="en-US" altLang="ko-KR" sz="1200"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gostujućih</a:t>
            </a:r>
            <a:r>
              <a:rPr lang="en-US" altLang="ko-KR" sz="1200"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učitelja</a:t>
            </a:r>
            <a:r>
              <a:rPr lang="en-US" altLang="ko-KR" sz="1200" dirty="0">
                <a:solidFill>
                  <a:schemeClr val="accent1">
                    <a:lumMod val="50000"/>
                  </a:schemeClr>
                </a:solidFill>
                <a:cs typeface="Arial" pitchFamily="34" charset="0"/>
              </a:rPr>
              <a:t>, </a:t>
            </a:r>
          </a:p>
          <a:p>
            <a:pPr marL="171450" indent="-171450">
              <a:buFont typeface="Wingdings" pitchFamily="2" charset="2"/>
              <a:buChar char="q"/>
            </a:pPr>
            <a:r>
              <a:rPr lang="en-US" altLang="ko-KR" sz="1200" b="1" dirty="0" smtClean="0">
                <a:solidFill>
                  <a:schemeClr val="accent1">
                    <a:lumMod val="50000"/>
                  </a:schemeClr>
                </a:solidFill>
                <a:cs typeface="Arial" pitchFamily="34" charset="0"/>
              </a:rPr>
              <a:t>1923</a:t>
            </a:r>
            <a:r>
              <a:rPr lang="en-US" altLang="ko-KR" sz="1200"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Komonvelt</a:t>
            </a:r>
            <a:r>
              <a:rPr lang="en-US" altLang="ko-KR" sz="1200" dirty="0">
                <a:solidFill>
                  <a:schemeClr val="accent1">
                    <a:lumMod val="50000"/>
                  </a:schemeClr>
                </a:solidFill>
                <a:cs typeface="Arial" pitchFamily="34" charset="0"/>
              </a:rPr>
              <a:t> fond </a:t>
            </a:r>
            <a:r>
              <a:rPr lang="en-US" altLang="ko-KR" sz="1200" dirty="0" err="1">
                <a:solidFill>
                  <a:schemeClr val="accent1">
                    <a:lumMod val="50000"/>
                  </a:schemeClr>
                </a:solidFill>
                <a:cs typeface="Arial" pitchFamily="34" charset="0"/>
              </a:rPr>
              <a:t>iz</a:t>
            </a:r>
            <a:r>
              <a:rPr lang="en-US" altLang="ko-KR" sz="1200"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Njujorka</a:t>
            </a:r>
            <a:r>
              <a:rPr lang="en-US" altLang="ko-KR" sz="1200"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povećao</a:t>
            </a:r>
            <a:r>
              <a:rPr lang="en-US" altLang="ko-KR" sz="1200" dirty="0">
                <a:solidFill>
                  <a:schemeClr val="accent1">
                    <a:lumMod val="50000"/>
                  </a:schemeClr>
                </a:solidFill>
                <a:cs typeface="Arial" pitchFamily="34" charset="0"/>
              </a:rPr>
              <a:t> je </a:t>
            </a:r>
            <a:r>
              <a:rPr lang="en-US" altLang="ko-KR" sz="1200" dirty="0" err="1">
                <a:solidFill>
                  <a:schemeClr val="accent1">
                    <a:lumMod val="50000"/>
                  </a:schemeClr>
                </a:solidFill>
                <a:cs typeface="Arial" pitchFamily="34" charset="0"/>
              </a:rPr>
              <a:t>uočljivost</a:t>
            </a:r>
            <a:r>
              <a:rPr lang="en-US" altLang="ko-KR" sz="1200"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socijalnih</a:t>
            </a:r>
            <a:r>
              <a:rPr lang="en-US" altLang="ko-KR" sz="1200"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radnika</a:t>
            </a:r>
            <a:r>
              <a:rPr lang="en-US" altLang="ko-KR" sz="1200"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pružanjem</a:t>
            </a:r>
            <a:r>
              <a:rPr lang="en-US" altLang="ko-KR" sz="1200" dirty="0">
                <a:solidFill>
                  <a:schemeClr val="accent1">
                    <a:lumMod val="50000"/>
                  </a:schemeClr>
                </a:solidFill>
                <a:cs typeface="Arial" pitchFamily="34" charset="0"/>
              </a:rPr>
              <a:t> </a:t>
            </a:r>
            <a:r>
              <a:rPr lang="en-US" altLang="ko-KR" sz="1200" dirty="0" err="1" smtClean="0">
                <a:solidFill>
                  <a:schemeClr val="accent1">
                    <a:lumMod val="50000"/>
                  </a:schemeClr>
                </a:solidFill>
                <a:cs typeface="Arial" pitchFamily="34" charset="0"/>
              </a:rPr>
              <a:t>finansijske</a:t>
            </a:r>
            <a:r>
              <a:rPr lang="sr-Latn-RS" altLang="ko-KR" sz="1200" dirty="0" smtClean="0">
                <a:solidFill>
                  <a:schemeClr val="accent1">
                    <a:lumMod val="50000"/>
                  </a:schemeClr>
                </a:solidFill>
                <a:cs typeface="Arial" pitchFamily="34" charset="0"/>
              </a:rPr>
              <a:t> podrške</a:t>
            </a:r>
            <a:r>
              <a:rPr lang="en-US" altLang="ko-KR" sz="1200" dirty="0" smtClean="0">
                <a:solidFill>
                  <a:schemeClr val="accent1">
                    <a:lumMod val="50000"/>
                  </a:schemeClr>
                </a:solidFill>
                <a:cs typeface="Arial" pitchFamily="34" charset="0"/>
              </a:rPr>
              <a:t>, </a:t>
            </a:r>
            <a:endParaRPr lang="en-US" altLang="ko-KR" sz="1200" dirty="0">
              <a:solidFill>
                <a:schemeClr val="accent1">
                  <a:lumMod val="50000"/>
                </a:schemeClr>
              </a:solidFill>
              <a:cs typeface="Arial" pitchFamily="34" charset="0"/>
            </a:endParaRPr>
          </a:p>
          <a:p>
            <a:pPr marL="171450" indent="-171450">
              <a:buFont typeface="Wingdings" pitchFamily="2" charset="2"/>
              <a:buChar char="q"/>
            </a:pPr>
            <a:r>
              <a:rPr lang="en-US" altLang="ko-KR" sz="1200" b="1" dirty="0" smtClean="0">
                <a:solidFill>
                  <a:schemeClr val="accent1">
                    <a:lumMod val="50000"/>
                  </a:schemeClr>
                </a:solidFill>
                <a:cs typeface="Arial" pitchFamily="34" charset="0"/>
              </a:rPr>
              <a:t>1945</a:t>
            </a:r>
            <a:r>
              <a:rPr lang="en-US" altLang="ko-KR" sz="1200"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Američki</a:t>
            </a:r>
            <a:r>
              <a:rPr lang="en-US" altLang="ko-KR" sz="1200"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ured</a:t>
            </a:r>
            <a:r>
              <a:rPr lang="en-US" altLang="ko-KR" sz="1200"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za</a:t>
            </a:r>
            <a:r>
              <a:rPr lang="en-US" altLang="ko-KR" sz="1200"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obrazovanje</a:t>
            </a:r>
            <a:r>
              <a:rPr lang="en-US" altLang="ko-KR" sz="1200" dirty="0">
                <a:solidFill>
                  <a:schemeClr val="accent1">
                    <a:lumMod val="50000"/>
                  </a:schemeClr>
                </a:solidFill>
                <a:cs typeface="Arial" pitchFamily="34" charset="0"/>
              </a:rPr>
              <a:t> je </a:t>
            </a:r>
            <a:r>
              <a:rPr lang="en-US" altLang="ko-KR" sz="1200" dirty="0" err="1">
                <a:solidFill>
                  <a:schemeClr val="accent1">
                    <a:lumMod val="50000"/>
                  </a:schemeClr>
                </a:solidFill>
                <a:cs typeface="Arial" pitchFamily="34" charset="0"/>
              </a:rPr>
              <a:t>preporučio</a:t>
            </a:r>
            <a:r>
              <a:rPr lang="en-US" altLang="ko-KR" sz="1200" dirty="0">
                <a:solidFill>
                  <a:schemeClr val="accent1">
                    <a:lumMod val="50000"/>
                  </a:schemeClr>
                </a:solidFill>
                <a:cs typeface="Arial" pitchFamily="34" charset="0"/>
              </a:rPr>
              <a:t> da </a:t>
            </a:r>
            <a:r>
              <a:rPr lang="en-US" altLang="ko-KR" sz="1200" dirty="0" err="1">
                <a:solidFill>
                  <a:schemeClr val="accent1">
                    <a:lumMod val="50000"/>
                  </a:schemeClr>
                </a:solidFill>
                <a:cs typeface="Arial" pitchFamily="34" charset="0"/>
              </a:rPr>
              <a:t>sertifikat</a:t>
            </a:r>
            <a:r>
              <a:rPr lang="en-US" altLang="ko-KR" sz="1200"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socijalnih</a:t>
            </a:r>
            <a:r>
              <a:rPr lang="en-US" altLang="ko-KR" sz="1200"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radnika</a:t>
            </a:r>
            <a:r>
              <a:rPr lang="en-US" altLang="ko-KR" sz="1200" dirty="0">
                <a:solidFill>
                  <a:schemeClr val="accent1">
                    <a:lumMod val="50000"/>
                  </a:schemeClr>
                </a:solidFill>
                <a:cs typeface="Arial" pitchFamily="34" charset="0"/>
              </a:rPr>
              <a:t> u </a:t>
            </a:r>
            <a:r>
              <a:rPr lang="en-US" altLang="ko-KR" sz="1200" dirty="0" err="1">
                <a:solidFill>
                  <a:schemeClr val="accent1">
                    <a:lumMod val="50000"/>
                  </a:schemeClr>
                </a:solidFill>
                <a:cs typeface="Arial" pitchFamily="34" charset="0"/>
              </a:rPr>
              <a:t>školi</a:t>
            </a:r>
            <a:r>
              <a:rPr lang="en-US" altLang="ko-KR" sz="1200"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bude</a:t>
            </a:r>
            <a:r>
              <a:rPr lang="en-US" altLang="ko-KR" sz="1200" dirty="0">
                <a:solidFill>
                  <a:schemeClr val="accent1">
                    <a:lumMod val="50000"/>
                  </a:schemeClr>
                </a:solidFill>
                <a:cs typeface="Arial" pitchFamily="34" charset="0"/>
              </a:rPr>
              <a:t> master diploma u </a:t>
            </a:r>
            <a:r>
              <a:rPr lang="en-US" altLang="ko-KR" sz="1200" dirty="0" err="1">
                <a:solidFill>
                  <a:schemeClr val="accent1">
                    <a:lumMod val="50000"/>
                  </a:schemeClr>
                </a:solidFill>
                <a:cs typeface="Arial" pitchFamily="34" charset="0"/>
              </a:rPr>
              <a:t>socijalnom</a:t>
            </a:r>
            <a:r>
              <a:rPr lang="en-US" altLang="ko-KR" sz="1200"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radu</a:t>
            </a:r>
            <a:r>
              <a:rPr lang="en-US" altLang="ko-KR" sz="1200" dirty="0">
                <a:solidFill>
                  <a:schemeClr val="accent1">
                    <a:lumMod val="50000"/>
                  </a:schemeClr>
                </a:solidFill>
                <a:cs typeface="Arial" pitchFamily="34" charset="0"/>
              </a:rPr>
              <a:t>,</a:t>
            </a:r>
          </a:p>
          <a:p>
            <a:pPr marL="171450" indent="-171450">
              <a:buFont typeface="Wingdings" pitchFamily="2" charset="2"/>
              <a:buChar char="q"/>
            </a:pPr>
            <a:r>
              <a:rPr lang="en-US" altLang="ko-KR" sz="1200" b="1" dirty="0" smtClean="0">
                <a:solidFill>
                  <a:schemeClr val="accent1">
                    <a:lumMod val="50000"/>
                  </a:schemeClr>
                </a:solidFill>
                <a:cs typeface="Arial" pitchFamily="34" charset="0"/>
              </a:rPr>
              <a:t>1955</a:t>
            </a:r>
            <a:r>
              <a:rPr lang="en-US" altLang="ko-KR" sz="1200" b="1"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Nacionalna</a:t>
            </a:r>
            <a:r>
              <a:rPr lang="en-US" altLang="ko-KR" sz="1200"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asocijacija</a:t>
            </a:r>
            <a:r>
              <a:rPr lang="en-US" altLang="ko-KR" sz="1200"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socijalnih</a:t>
            </a:r>
            <a:r>
              <a:rPr lang="en-US" altLang="ko-KR" sz="1200"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radnika</a:t>
            </a:r>
            <a:r>
              <a:rPr lang="en-US" altLang="ko-KR" sz="1200" dirty="0">
                <a:solidFill>
                  <a:schemeClr val="accent1">
                    <a:lumMod val="50000"/>
                  </a:schemeClr>
                </a:solidFill>
                <a:cs typeface="Arial" pitchFamily="34" charset="0"/>
              </a:rPr>
              <a:t> je </a:t>
            </a:r>
            <a:r>
              <a:rPr lang="en-US" altLang="ko-KR" sz="1200" dirty="0" err="1">
                <a:solidFill>
                  <a:schemeClr val="accent1">
                    <a:lumMod val="50000"/>
                  </a:schemeClr>
                </a:solidFill>
                <a:cs typeface="Arial" pitchFamily="34" charset="0"/>
              </a:rPr>
              <a:t>omogućila</a:t>
            </a:r>
            <a:r>
              <a:rPr lang="en-US" altLang="ko-KR" sz="1200"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osnivanje</a:t>
            </a:r>
            <a:r>
              <a:rPr lang="en-US" altLang="ko-KR" sz="1200"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specijalnosti</a:t>
            </a:r>
            <a:r>
              <a:rPr lang="en-US" altLang="ko-KR" sz="1200"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socijalnog</a:t>
            </a:r>
            <a:r>
              <a:rPr lang="en-US" altLang="ko-KR" sz="1200"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rada</a:t>
            </a:r>
            <a:r>
              <a:rPr lang="en-US" altLang="ko-KR" sz="1200" dirty="0">
                <a:solidFill>
                  <a:schemeClr val="accent1">
                    <a:lumMod val="50000"/>
                  </a:schemeClr>
                </a:solidFill>
                <a:cs typeface="Arial" pitchFamily="34" charset="0"/>
              </a:rPr>
              <a:t> u </a:t>
            </a:r>
            <a:r>
              <a:rPr lang="en-US" altLang="ko-KR" sz="1200" dirty="0" err="1">
                <a:solidFill>
                  <a:schemeClr val="accent1">
                    <a:lumMod val="50000"/>
                  </a:schemeClr>
                </a:solidFill>
                <a:cs typeface="Arial" pitchFamily="34" charset="0"/>
              </a:rPr>
              <a:t>školi</a:t>
            </a:r>
            <a:r>
              <a:rPr lang="en-US" altLang="ko-KR" sz="1200" dirty="0">
                <a:solidFill>
                  <a:schemeClr val="accent1">
                    <a:lumMod val="50000"/>
                  </a:schemeClr>
                </a:solidFill>
                <a:cs typeface="Arial" pitchFamily="34" charset="0"/>
              </a:rPr>
              <a:t>, </a:t>
            </a:r>
          </a:p>
          <a:p>
            <a:pPr marL="171450" indent="-171450">
              <a:buFont typeface="Wingdings" pitchFamily="2" charset="2"/>
              <a:buChar char="q"/>
            </a:pPr>
            <a:r>
              <a:rPr lang="en-US" altLang="ko-KR" sz="1200" b="1" dirty="0" smtClean="0">
                <a:solidFill>
                  <a:schemeClr val="accent1">
                    <a:lumMod val="50000"/>
                  </a:schemeClr>
                </a:solidFill>
                <a:cs typeface="Arial" pitchFamily="34" charset="0"/>
              </a:rPr>
              <a:t>1959</a:t>
            </a:r>
            <a:r>
              <a:rPr lang="en-US" altLang="ko-KR" sz="1200" b="1"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specijalistička</a:t>
            </a:r>
            <a:r>
              <a:rPr lang="en-US" altLang="ko-KR" sz="1200"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pozicija</a:t>
            </a:r>
            <a:r>
              <a:rPr lang="en-US" altLang="ko-KR" sz="1200"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školskog</a:t>
            </a:r>
            <a:r>
              <a:rPr lang="en-US" altLang="ko-KR" sz="1200"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socijalnog</a:t>
            </a:r>
            <a:r>
              <a:rPr lang="en-US" altLang="ko-KR" sz="1200"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rada</a:t>
            </a:r>
            <a:r>
              <a:rPr lang="en-US" altLang="ko-KR" sz="1200"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ustanovijena</a:t>
            </a:r>
            <a:r>
              <a:rPr lang="en-US" altLang="ko-KR" sz="1200" dirty="0">
                <a:solidFill>
                  <a:schemeClr val="accent1">
                    <a:lumMod val="50000"/>
                  </a:schemeClr>
                </a:solidFill>
                <a:cs typeface="Arial" pitchFamily="34" charset="0"/>
              </a:rPr>
              <a:t> je u </a:t>
            </a:r>
            <a:r>
              <a:rPr lang="en-US" altLang="ko-KR" sz="1200" dirty="0" err="1">
                <a:solidFill>
                  <a:schemeClr val="accent1">
                    <a:lumMod val="50000"/>
                  </a:schemeClr>
                </a:solidFill>
                <a:cs typeface="Arial" pitchFamily="34" charset="0"/>
              </a:rPr>
              <a:t>ministarstvu</a:t>
            </a:r>
            <a:r>
              <a:rPr lang="en-US" altLang="ko-KR" sz="1200" dirty="0">
                <a:solidFill>
                  <a:schemeClr val="accent1">
                    <a:lumMod val="50000"/>
                  </a:schemeClr>
                </a:solidFill>
                <a:cs typeface="Arial" pitchFamily="34" charset="0"/>
              </a:rPr>
              <a:t> u SAD-u, </a:t>
            </a:r>
          </a:p>
          <a:p>
            <a:pPr marL="171450" indent="-171450">
              <a:buFont typeface="Wingdings" pitchFamily="2" charset="2"/>
              <a:buChar char="q"/>
            </a:pPr>
            <a:r>
              <a:rPr lang="en-US" altLang="ko-KR" sz="1200" b="1" dirty="0" smtClean="0">
                <a:solidFill>
                  <a:schemeClr val="accent1">
                    <a:lumMod val="50000"/>
                  </a:schemeClr>
                </a:solidFill>
                <a:cs typeface="Arial" pitchFamily="34" charset="0"/>
              </a:rPr>
              <a:t>1969</a:t>
            </a:r>
            <a:r>
              <a:rPr lang="en-US" altLang="ko-KR" sz="1200"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održana</a:t>
            </a:r>
            <a:r>
              <a:rPr lang="en-US" altLang="ko-KR" sz="1200" dirty="0">
                <a:solidFill>
                  <a:schemeClr val="accent1">
                    <a:lumMod val="50000"/>
                  </a:schemeClr>
                </a:solidFill>
                <a:cs typeface="Arial" pitchFamily="34" charset="0"/>
              </a:rPr>
              <a:t> je </a:t>
            </a:r>
            <a:r>
              <a:rPr lang="en-US" altLang="ko-KR" sz="1200" dirty="0" err="1">
                <a:solidFill>
                  <a:schemeClr val="accent1">
                    <a:lumMod val="50000"/>
                  </a:schemeClr>
                </a:solidFill>
                <a:cs typeface="Arial" pitchFamily="34" charset="0"/>
              </a:rPr>
              <a:t>nacionalna</a:t>
            </a:r>
            <a:r>
              <a:rPr lang="en-US" altLang="ko-KR" sz="1200"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radionica</a:t>
            </a:r>
            <a:r>
              <a:rPr lang="en-US" altLang="ko-KR" sz="1200"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na</a:t>
            </a:r>
            <a:r>
              <a:rPr lang="en-US" altLang="ko-KR" sz="1200"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Univerzitetu</a:t>
            </a:r>
            <a:r>
              <a:rPr lang="en-US" altLang="ko-KR" sz="1200" dirty="0">
                <a:solidFill>
                  <a:schemeClr val="accent1">
                    <a:lumMod val="50000"/>
                  </a:schemeClr>
                </a:solidFill>
                <a:cs typeface="Arial" pitchFamily="34" charset="0"/>
              </a:rPr>
              <a:t> u </a:t>
            </a:r>
            <a:r>
              <a:rPr lang="en-US" altLang="ko-KR" sz="1200" dirty="0" err="1">
                <a:solidFill>
                  <a:schemeClr val="accent1">
                    <a:lumMod val="50000"/>
                  </a:schemeClr>
                </a:solidFill>
                <a:cs typeface="Arial" pitchFamily="34" charset="0"/>
              </a:rPr>
              <a:t>Pensilvaniji</a:t>
            </a:r>
            <a:r>
              <a:rPr lang="en-US" altLang="ko-KR" sz="1200" dirty="0" smtClean="0">
                <a:solidFill>
                  <a:schemeClr val="accent1">
                    <a:lumMod val="50000"/>
                  </a:schemeClr>
                </a:solidFill>
                <a:cs typeface="Arial" pitchFamily="34" charset="0"/>
              </a:rPr>
              <a:t>,</a:t>
            </a:r>
            <a:endParaRPr lang="en-US" altLang="ko-KR" sz="1200" dirty="0">
              <a:solidFill>
                <a:schemeClr val="accent1">
                  <a:lumMod val="50000"/>
                </a:schemeClr>
              </a:solidFill>
              <a:cs typeface="Arial" pitchFamily="34" charset="0"/>
            </a:endParaRPr>
          </a:p>
          <a:p>
            <a:pPr marL="171450" indent="-171450">
              <a:buFont typeface="Wingdings" pitchFamily="2" charset="2"/>
              <a:buChar char="q"/>
            </a:pPr>
            <a:r>
              <a:rPr lang="en-US" altLang="ko-KR" sz="1200" b="1" dirty="0" smtClean="0">
                <a:solidFill>
                  <a:schemeClr val="accent1">
                    <a:lumMod val="50000"/>
                  </a:schemeClr>
                </a:solidFill>
                <a:cs typeface="Arial" pitchFamily="34" charset="0"/>
              </a:rPr>
              <a:t>1973</a:t>
            </a:r>
            <a:r>
              <a:rPr lang="en-US" altLang="ko-KR" sz="1200" b="1"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održano</a:t>
            </a:r>
            <a:r>
              <a:rPr lang="en-US" altLang="ko-KR" sz="1200" dirty="0">
                <a:solidFill>
                  <a:schemeClr val="accent1">
                    <a:lumMod val="50000"/>
                  </a:schemeClr>
                </a:solidFill>
                <a:cs typeface="Arial" pitchFamily="34" charset="0"/>
              </a:rPr>
              <a:t> je </a:t>
            </a:r>
            <a:r>
              <a:rPr lang="en-US" altLang="ko-KR" sz="1200" dirty="0" err="1">
                <a:solidFill>
                  <a:schemeClr val="accent1">
                    <a:lumMod val="50000"/>
                  </a:schemeClr>
                </a:solidFill>
                <a:cs typeface="Arial" pitchFamily="34" charset="0"/>
              </a:rPr>
              <a:t>prvo</a:t>
            </a:r>
            <a:r>
              <a:rPr lang="en-US" altLang="ko-KR" sz="1200"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zasedanje</a:t>
            </a:r>
            <a:r>
              <a:rPr lang="en-US" altLang="ko-KR" sz="1200"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Veća</a:t>
            </a:r>
            <a:r>
              <a:rPr lang="en-US" altLang="ko-KR" sz="1200"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za</a:t>
            </a:r>
            <a:r>
              <a:rPr lang="en-US" altLang="ko-KR" sz="1200"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socijalni</a:t>
            </a:r>
            <a:r>
              <a:rPr lang="en-US" altLang="ko-KR" sz="1200" dirty="0">
                <a:solidFill>
                  <a:schemeClr val="accent1">
                    <a:lumMod val="50000"/>
                  </a:schemeClr>
                </a:solidFill>
                <a:cs typeface="Arial" pitchFamily="34" charset="0"/>
              </a:rPr>
              <a:t> rad u </a:t>
            </a:r>
            <a:r>
              <a:rPr lang="en-US" altLang="ko-KR" sz="1200" dirty="0" err="1">
                <a:solidFill>
                  <a:schemeClr val="accent1">
                    <a:lumMod val="50000"/>
                  </a:schemeClr>
                </a:solidFill>
                <a:cs typeface="Arial" pitchFamily="34" charset="0"/>
              </a:rPr>
              <a:t>školama</a:t>
            </a:r>
            <a:r>
              <a:rPr lang="en-US" altLang="ko-KR" sz="1200"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pri</a:t>
            </a:r>
            <a:r>
              <a:rPr lang="en-US" altLang="ko-KR" sz="1200" dirty="0">
                <a:solidFill>
                  <a:schemeClr val="accent1">
                    <a:lumMod val="50000"/>
                  </a:schemeClr>
                </a:solidFill>
                <a:cs typeface="Arial" pitchFamily="34" charset="0"/>
              </a:rPr>
              <a:t> NASR, </a:t>
            </a:r>
          </a:p>
          <a:p>
            <a:pPr marL="171450" indent="-171450">
              <a:buFont typeface="Wingdings" pitchFamily="2" charset="2"/>
              <a:buChar char="q"/>
            </a:pPr>
            <a:r>
              <a:rPr lang="en-US" altLang="ko-KR" sz="1200" b="1" dirty="0" smtClean="0">
                <a:solidFill>
                  <a:schemeClr val="accent1">
                    <a:lumMod val="50000"/>
                  </a:schemeClr>
                </a:solidFill>
                <a:cs typeface="Arial" pitchFamily="34" charset="0"/>
              </a:rPr>
              <a:t>1974</a:t>
            </a:r>
            <a:r>
              <a:rPr lang="en-US" altLang="ko-KR" sz="1200" b="1" dirty="0">
                <a:solidFill>
                  <a:schemeClr val="accent1">
                    <a:lumMod val="50000"/>
                  </a:schemeClr>
                </a:solidFill>
                <a:cs typeface="Arial" pitchFamily="34" charset="0"/>
              </a:rPr>
              <a:t>. </a:t>
            </a:r>
            <a:r>
              <a:rPr lang="en-US" altLang="ko-KR" sz="1200" dirty="0">
                <a:solidFill>
                  <a:schemeClr val="accent1">
                    <a:lumMod val="50000"/>
                  </a:schemeClr>
                </a:solidFill>
                <a:cs typeface="Arial" pitchFamily="34" charset="0"/>
              </a:rPr>
              <a:t>u </a:t>
            </a:r>
            <a:r>
              <a:rPr lang="en-US" altLang="ko-KR" sz="1200" dirty="0" err="1">
                <a:solidFill>
                  <a:schemeClr val="accent1">
                    <a:lumMod val="50000"/>
                  </a:schemeClr>
                </a:solidFill>
                <a:cs typeface="Arial" pitchFamily="34" charset="0"/>
              </a:rPr>
              <a:t>Edvardsvilu</a:t>
            </a:r>
            <a:r>
              <a:rPr lang="en-US" altLang="ko-KR" sz="1200" dirty="0">
                <a:solidFill>
                  <a:schemeClr val="accent1">
                    <a:lumMod val="50000"/>
                  </a:schemeClr>
                </a:solidFill>
                <a:cs typeface="Arial" pitchFamily="34" charset="0"/>
              </a:rPr>
              <a:t>, u </a:t>
            </a:r>
            <a:r>
              <a:rPr lang="en-US" altLang="ko-KR" sz="1200" dirty="0" err="1">
                <a:solidFill>
                  <a:schemeClr val="accent1">
                    <a:lumMod val="50000"/>
                  </a:schemeClr>
                </a:solidFill>
                <a:cs typeface="Arial" pitchFamily="34" charset="0"/>
              </a:rPr>
              <a:t>Ilinoisu</a:t>
            </a:r>
            <a:r>
              <a:rPr lang="en-US" altLang="ko-KR" sz="1200"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formirano</a:t>
            </a:r>
            <a:r>
              <a:rPr lang="en-US" altLang="ko-KR" sz="1200" dirty="0">
                <a:solidFill>
                  <a:schemeClr val="accent1">
                    <a:lumMod val="50000"/>
                  </a:schemeClr>
                </a:solidFill>
                <a:cs typeface="Arial" pitchFamily="34" charset="0"/>
              </a:rPr>
              <a:t> je </a:t>
            </a:r>
            <a:r>
              <a:rPr lang="en-US" altLang="ko-KR" sz="1200" dirty="0" err="1">
                <a:solidFill>
                  <a:schemeClr val="accent1">
                    <a:lumMod val="50000"/>
                  </a:schemeClr>
                </a:solidFill>
                <a:cs typeface="Arial" pitchFamily="34" charset="0"/>
              </a:rPr>
              <a:t>Udruženje</a:t>
            </a:r>
            <a:r>
              <a:rPr lang="en-US" altLang="ko-KR" sz="1200"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školskih</a:t>
            </a:r>
            <a:r>
              <a:rPr lang="en-US" altLang="ko-KR" sz="1200"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socijainih</a:t>
            </a:r>
            <a:r>
              <a:rPr lang="en-US" altLang="ko-KR" sz="1200"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radnika</a:t>
            </a:r>
            <a:r>
              <a:rPr lang="en-US" altLang="ko-KR" sz="1200" dirty="0">
                <a:solidFill>
                  <a:schemeClr val="accent1">
                    <a:lumMod val="50000"/>
                  </a:schemeClr>
                </a:solidFill>
                <a:cs typeface="Arial" pitchFamily="34" charset="0"/>
              </a:rPr>
              <a:t> SAD-a (SSWAA), </a:t>
            </a:r>
            <a:r>
              <a:rPr lang="en-US" altLang="ko-KR" sz="1200" dirty="0" err="1">
                <a:solidFill>
                  <a:schemeClr val="accent1">
                    <a:lumMod val="50000"/>
                  </a:schemeClr>
                </a:solidFill>
                <a:cs typeface="Arial" pitchFamily="34" charset="0"/>
              </a:rPr>
              <a:t>koje</a:t>
            </a:r>
            <a:r>
              <a:rPr lang="en-US" altLang="ko-KR" sz="1200" dirty="0">
                <a:solidFill>
                  <a:schemeClr val="accent1">
                    <a:lumMod val="50000"/>
                  </a:schemeClr>
                </a:solidFill>
                <a:cs typeface="Arial" pitchFamily="34" charset="0"/>
              </a:rPr>
              <a:t> je </a:t>
            </a:r>
            <a:r>
              <a:rPr lang="en-US" altLang="ko-KR" sz="1200" dirty="0" err="1">
                <a:solidFill>
                  <a:schemeClr val="accent1">
                    <a:lumMod val="50000"/>
                  </a:schemeClr>
                </a:solidFill>
                <a:cs typeface="Arial" pitchFamily="34" charset="0"/>
              </a:rPr>
              <a:t>osnovala</a:t>
            </a:r>
            <a:r>
              <a:rPr lang="en-US" altLang="ko-KR" sz="1200"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grupa</a:t>
            </a:r>
            <a:r>
              <a:rPr lang="en-US" altLang="ko-KR" sz="1200" dirty="0">
                <a:solidFill>
                  <a:schemeClr val="accent1">
                    <a:lumMod val="50000"/>
                  </a:schemeClr>
                </a:solidFill>
                <a:cs typeface="Arial" pitchFamily="34" charset="0"/>
              </a:rPr>
              <a:t> od 64 </a:t>
            </a:r>
            <a:r>
              <a:rPr lang="en-US" altLang="ko-KR" sz="1200" dirty="0" err="1">
                <a:solidFill>
                  <a:schemeClr val="accent1">
                    <a:lumMod val="50000"/>
                  </a:schemeClr>
                </a:solidFill>
                <a:cs typeface="Arial" pitchFamily="34" charset="0"/>
              </a:rPr>
              <a:t>socijalna</a:t>
            </a:r>
            <a:r>
              <a:rPr lang="en-US" altLang="ko-KR" sz="1200"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radnika</a:t>
            </a:r>
            <a:r>
              <a:rPr lang="en-US" altLang="ko-KR" sz="1200" dirty="0">
                <a:solidFill>
                  <a:schemeClr val="accent1">
                    <a:lumMod val="50000"/>
                  </a:schemeClr>
                </a:solidFill>
                <a:cs typeface="Arial" pitchFamily="34" charset="0"/>
              </a:rPr>
              <a:t> u </a:t>
            </a:r>
            <a:r>
              <a:rPr lang="en-US" altLang="ko-KR" sz="1200" dirty="0" err="1">
                <a:solidFill>
                  <a:schemeClr val="accent1">
                    <a:lumMod val="50000"/>
                  </a:schemeClr>
                </a:solidFill>
                <a:cs typeface="Arial" pitchFamily="34" charset="0"/>
              </a:rPr>
              <a:t>školi</a:t>
            </a:r>
            <a:r>
              <a:rPr lang="en-US" altLang="ko-KR" sz="1200" dirty="0">
                <a:solidFill>
                  <a:schemeClr val="accent1">
                    <a:lumMod val="50000"/>
                  </a:schemeClr>
                </a:solidFill>
                <a:cs typeface="Arial" pitchFamily="34" charset="0"/>
              </a:rPr>
              <a:t>, a </a:t>
            </a:r>
            <a:r>
              <a:rPr lang="en-US" altLang="ko-KR" sz="1200" dirty="0" err="1">
                <a:solidFill>
                  <a:schemeClr val="accent1">
                    <a:lumMod val="50000"/>
                  </a:schemeClr>
                </a:solidFill>
                <a:cs typeface="Arial" pitchFamily="34" charset="0"/>
              </a:rPr>
              <a:t>koje</a:t>
            </a:r>
            <a:r>
              <a:rPr lang="en-US" altLang="ko-KR" sz="1200"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sada</a:t>
            </a:r>
            <a:r>
              <a:rPr lang="en-US" altLang="ko-KR" sz="1200"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ima</a:t>
            </a:r>
            <a:r>
              <a:rPr lang="en-US" altLang="ko-KR" sz="1200" dirty="0">
                <a:solidFill>
                  <a:schemeClr val="accent1">
                    <a:lumMod val="50000"/>
                  </a:schemeClr>
                </a:solidFill>
                <a:cs typeface="Arial" pitchFamily="34" charset="0"/>
              </a:rPr>
              <a:t> 15.000 </a:t>
            </a:r>
            <a:r>
              <a:rPr lang="en-US" altLang="ko-KR" sz="1200" dirty="0" err="1">
                <a:solidFill>
                  <a:schemeClr val="accent1">
                    <a:lumMod val="50000"/>
                  </a:schemeClr>
                </a:solidFill>
                <a:cs typeface="Arial" pitchFamily="34" charset="0"/>
              </a:rPr>
              <a:t>članova</a:t>
            </a:r>
            <a:r>
              <a:rPr lang="en-US" altLang="ko-KR" sz="1200" dirty="0">
                <a:solidFill>
                  <a:schemeClr val="accent1">
                    <a:lumMod val="50000"/>
                  </a:schemeClr>
                </a:solidFill>
                <a:cs typeface="Arial" pitchFamily="34" charset="0"/>
              </a:rPr>
              <a:t>, </a:t>
            </a:r>
          </a:p>
          <a:p>
            <a:pPr marL="171450" indent="-171450">
              <a:buFont typeface="Wingdings" pitchFamily="2" charset="2"/>
              <a:buChar char="q"/>
            </a:pPr>
            <a:r>
              <a:rPr lang="en-US" altLang="ko-KR" sz="1200" b="1" dirty="0" smtClean="0">
                <a:solidFill>
                  <a:schemeClr val="accent1">
                    <a:lumMod val="50000"/>
                  </a:schemeClr>
                </a:solidFill>
                <a:cs typeface="Arial" pitchFamily="34" charset="0"/>
              </a:rPr>
              <a:t>1975</a:t>
            </a:r>
            <a:r>
              <a:rPr lang="en-US" altLang="ko-KR" sz="1200" b="1"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objavljen</a:t>
            </a:r>
            <a:r>
              <a:rPr lang="en-US" altLang="ko-KR" sz="1200"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Kostinov</a:t>
            </a:r>
            <a:r>
              <a:rPr lang="en-US" altLang="ko-KR" sz="1200" dirty="0">
                <a:solidFill>
                  <a:schemeClr val="accent1">
                    <a:lumMod val="50000"/>
                  </a:schemeClr>
                </a:solidFill>
                <a:cs typeface="Arial" pitchFamily="34" charset="0"/>
              </a:rPr>
              <a:t> model </a:t>
            </a:r>
            <a:r>
              <a:rPr lang="en-US" altLang="ko-KR" sz="1200" dirty="0" err="1">
                <a:solidFill>
                  <a:schemeClr val="accent1">
                    <a:lumMod val="50000"/>
                  </a:schemeClr>
                </a:solidFill>
                <a:cs typeface="Arial" pitchFamily="34" charset="0"/>
              </a:rPr>
              <a:t>školskog</a:t>
            </a:r>
            <a:r>
              <a:rPr lang="en-US" altLang="ko-KR" sz="1200"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socijalnog</a:t>
            </a:r>
            <a:r>
              <a:rPr lang="en-US" altLang="ko-KR" sz="1200"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rada</a:t>
            </a:r>
            <a:r>
              <a:rPr lang="en-US" altLang="ko-KR" sz="1200" dirty="0">
                <a:solidFill>
                  <a:schemeClr val="accent1">
                    <a:lumMod val="50000"/>
                  </a:schemeClr>
                </a:solidFill>
                <a:cs typeface="Arial" pitchFamily="34" charset="0"/>
              </a:rPr>
              <a:t> o </a:t>
            </a:r>
            <a:r>
              <a:rPr lang="en-US" altLang="ko-KR" sz="1200" dirty="0" err="1">
                <a:solidFill>
                  <a:schemeClr val="accent1">
                    <a:lumMod val="50000"/>
                  </a:schemeClr>
                </a:solidFill>
                <a:cs typeface="Arial" pitchFamily="34" charset="0"/>
              </a:rPr>
              <a:t>odnosu</a:t>
            </a:r>
            <a:r>
              <a:rPr lang="en-US" altLang="ko-KR" sz="1200"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škola</a:t>
            </a:r>
            <a:r>
              <a:rPr lang="en-US" altLang="ko-KR" sz="1200" dirty="0">
                <a:solidFill>
                  <a:schemeClr val="accent1">
                    <a:lumMod val="50000"/>
                  </a:schemeClr>
                </a:solidFill>
                <a:cs typeface="Arial" pitchFamily="34" charset="0"/>
              </a:rPr>
              <a:t>—</a:t>
            </a:r>
            <a:r>
              <a:rPr lang="en-US" altLang="ko-KR" sz="1200" dirty="0" err="1">
                <a:solidFill>
                  <a:schemeClr val="accent1">
                    <a:lumMod val="50000"/>
                  </a:schemeClr>
                </a:solidFill>
                <a:cs typeface="Arial" pitchFamily="34" charset="0"/>
              </a:rPr>
              <a:t>zajednica</a:t>
            </a:r>
            <a:r>
              <a:rPr lang="en-US" altLang="ko-KR" sz="1200" dirty="0">
                <a:solidFill>
                  <a:schemeClr val="accent1">
                    <a:lumMod val="50000"/>
                  </a:schemeClr>
                </a:solidFill>
                <a:cs typeface="Arial" pitchFamily="34" charset="0"/>
              </a:rPr>
              <a:t>—</a:t>
            </a:r>
            <a:r>
              <a:rPr lang="en-US" altLang="ko-KR" sz="1200" dirty="0" err="1">
                <a:solidFill>
                  <a:schemeClr val="accent1">
                    <a:lumMod val="50000"/>
                  </a:schemeClr>
                </a:solidFill>
                <a:cs typeface="Arial" pitchFamily="34" charset="0"/>
              </a:rPr>
              <a:t>učenik</a:t>
            </a:r>
            <a:r>
              <a:rPr lang="en-US" altLang="ko-KR" sz="1200" dirty="0">
                <a:solidFill>
                  <a:schemeClr val="accent1">
                    <a:lumMod val="50000"/>
                  </a:schemeClr>
                </a:solidFill>
                <a:cs typeface="Arial" pitchFamily="34" charset="0"/>
              </a:rPr>
              <a:t>,</a:t>
            </a:r>
          </a:p>
          <a:p>
            <a:pPr marL="171450" indent="-171450">
              <a:buFont typeface="Wingdings" pitchFamily="2" charset="2"/>
              <a:buChar char="q"/>
            </a:pPr>
            <a:r>
              <a:rPr lang="en-US" altLang="ko-KR" sz="1200" b="1" dirty="0" smtClean="0">
                <a:solidFill>
                  <a:schemeClr val="accent1">
                    <a:lumMod val="50000"/>
                  </a:schemeClr>
                </a:solidFill>
                <a:cs typeface="Arial" pitchFamily="34" charset="0"/>
              </a:rPr>
              <a:t>1976</a:t>
            </a:r>
            <a:r>
              <a:rPr lang="en-US" altLang="ko-KR" sz="1200" b="1" dirty="0">
                <a:solidFill>
                  <a:schemeClr val="accent1">
                    <a:lumMod val="50000"/>
                  </a:schemeClr>
                </a:solidFill>
                <a:cs typeface="Arial" pitchFamily="34" charset="0"/>
              </a:rPr>
              <a:t>. </a:t>
            </a:r>
            <a:r>
              <a:rPr lang="en-US" altLang="ko-KR" sz="1200" dirty="0">
                <a:solidFill>
                  <a:schemeClr val="accent1">
                    <a:lumMod val="50000"/>
                  </a:schemeClr>
                </a:solidFill>
                <a:cs typeface="Arial" pitchFamily="34" charset="0"/>
              </a:rPr>
              <a:t>NASR. </a:t>
            </a:r>
            <a:r>
              <a:rPr lang="en-US" altLang="ko-KR" sz="1200" dirty="0" err="1">
                <a:solidFill>
                  <a:schemeClr val="accent1">
                    <a:lumMod val="50000"/>
                  </a:schemeClr>
                </a:solidFill>
                <a:cs typeface="Arial" pitchFamily="34" charset="0"/>
              </a:rPr>
              <a:t>razvila</a:t>
            </a:r>
            <a:r>
              <a:rPr lang="en-US" altLang="ko-KR" sz="1200"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prvi</a:t>
            </a:r>
            <a:r>
              <a:rPr lang="en-US" altLang="ko-KR" sz="1200"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komplett</a:t>
            </a:r>
            <a:r>
              <a:rPr lang="en-US" altLang="ko-KR" sz="1200"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standarda</a:t>
            </a:r>
            <a:r>
              <a:rPr lang="en-US" altLang="ko-KR" sz="1200"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za</a:t>
            </a:r>
            <a:r>
              <a:rPr lang="en-US" altLang="ko-KR" sz="1200"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socijalni</a:t>
            </a:r>
            <a:r>
              <a:rPr lang="en-US" altLang="ko-KR" sz="1200" dirty="0">
                <a:solidFill>
                  <a:schemeClr val="accent1">
                    <a:lumMod val="50000"/>
                  </a:schemeClr>
                </a:solidFill>
                <a:cs typeface="Arial" pitchFamily="34" charset="0"/>
              </a:rPr>
              <a:t> rad u </a:t>
            </a:r>
            <a:r>
              <a:rPr lang="en-US" altLang="ko-KR" sz="1200" dirty="0" err="1">
                <a:solidFill>
                  <a:schemeClr val="accent1">
                    <a:lumMod val="50000"/>
                  </a:schemeClr>
                </a:solidFill>
                <a:cs typeface="Arial" pitchFamily="34" charset="0"/>
              </a:rPr>
              <a:t>školi</a:t>
            </a:r>
            <a:r>
              <a:rPr lang="en-US" altLang="ko-KR" sz="1200"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akcenat</a:t>
            </a:r>
            <a:r>
              <a:rPr lang="en-US" altLang="ko-KR" sz="1200"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na</a:t>
            </a:r>
            <a:r>
              <a:rPr lang="en-US" altLang="ko-KR" sz="1200"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prevenciji</a:t>
            </a:r>
            <a:r>
              <a:rPr lang="en-US" altLang="ko-KR" sz="1200" dirty="0">
                <a:solidFill>
                  <a:schemeClr val="accent1">
                    <a:lumMod val="50000"/>
                  </a:schemeClr>
                </a:solidFill>
                <a:cs typeface="Arial" pitchFamily="34" charset="0"/>
              </a:rPr>
              <a:t>), </a:t>
            </a:r>
          </a:p>
          <a:p>
            <a:pPr marL="171450" indent="-171450">
              <a:buFont typeface="Wingdings" pitchFamily="2" charset="2"/>
              <a:buChar char="q"/>
            </a:pPr>
            <a:r>
              <a:rPr lang="en-US" altLang="ko-KR" sz="1200" b="1" dirty="0" smtClean="0">
                <a:solidFill>
                  <a:schemeClr val="accent1">
                    <a:lumMod val="50000"/>
                  </a:schemeClr>
                </a:solidFill>
                <a:cs typeface="Arial" pitchFamily="34" charset="0"/>
              </a:rPr>
              <a:t>1985</a:t>
            </a:r>
            <a:r>
              <a:rPr lang="en-US" altLang="ko-KR" sz="1200" dirty="0">
                <a:solidFill>
                  <a:schemeClr val="accent1">
                    <a:lumMod val="50000"/>
                  </a:schemeClr>
                </a:solidFill>
                <a:cs typeface="Arial" pitchFamily="34" charset="0"/>
              </a:rPr>
              <a:t>. u </a:t>
            </a:r>
            <a:r>
              <a:rPr lang="en-US" altLang="ko-KR" sz="1200" dirty="0" err="1">
                <a:solidFill>
                  <a:schemeClr val="accent1">
                    <a:lumMod val="50000"/>
                  </a:schemeClr>
                </a:solidFill>
                <a:cs typeface="Arial" pitchFamily="34" charset="0"/>
              </a:rPr>
              <a:t>Nju</a:t>
            </a:r>
            <a:r>
              <a:rPr lang="en-US" altLang="ko-KR" sz="1200"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Orleansu</a:t>
            </a:r>
            <a:r>
              <a:rPr lang="en-US" altLang="ko-KR" sz="1200"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održana</a:t>
            </a:r>
            <a:r>
              <a:rPr lang="en-US" altLang="ko-KR" sz="1200"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prva</a:t>
            </a:r>
            <a:r>
              <a:rPr lang="en-US" altLang="ko-KR" sz="1200"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nacionalna</a:t>
            </a:r>
            <a:r>
              <a:rPr lang="en-US" altLang="ko-KR" sz="1200"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konferencija</a:t>
            </a:r>
            <a:r>
              <a:rPr lang="en-US" altLang="ko-KR" sz="1200"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socijalnog</a:t>
            </a:r>
            <a:r>
              <a:rPr lang="en-US" altLang="ko-KR" sz="1200"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rada</a:t>
            </a:r>
            <a:r>
              <a:rPr lang="en-US" altLang="ko-KR" sz="1200" dirty="0">
                <a:solidFill>
                  <a:schemeClr val="accent1">
                    <a:lumMod val="50000"/>
                  </a:schemeClr>
                </a:solidFill>
                <a:cs typeface="Arial" pitchFamily="34" charset="0"/>
              </a:rPr>
              <a:t> u </a:t>
            </a:r>
            <a:r>
              <a:rPr lang="en-US" altLang="ko-KR" sz="1200" dirty="0" err="1">
                <a:solidFill>
                  <a:schemeClr val="accent1">
                    <a:lumMod val="50000"/>
                  </a:schemeClr>
                </a:solidFill>
                <a:cs typeface="Arial" pitchFamily="34" charset="0"/>
              </a:rPr>
              <a:t>školi</a:t>
            </a:r>
            <a:r>
              <a:rPr lang="en-US" altLang="ko-KR" sz="1200" dirty="0">
                <a:solidFill>
                  <a:schemeClr val="accent1">
                    <a:lumMod val="50000"/>
                  </a:schemeClr>
                </a:solidFill>
                <a:cs typeface="Arial" pitchFamily="34" charset="0"/>
              </a:rPr>
              <a:t>,</a:t>
            </a:r>
          </a:p>
          <a:p>
            <a:pPr marL="171450" indent="-171450">
              <a:buFont typeface="Wingdings" pitchFamily="2" charset="2"/>
              <a:buChar char="q"/>
            </a:pPr>
            <a:r>
              <a:rPr lang="en-US" altLang="ko-KR" sz="1200" b="1" dirty="0" smtClean="0">
                <a:solidFill>
                  <a:schemeClr val="accent1">
                    <a:lumMod val="50000"/>
                  </a:schemeClr>
                </a:solidFill>
                <a:cs typeface="Arial" pitchFamily="34" charset="0"/>
              </a:rPr>
              <a:t>1992</a:t>
            </a:r>
            <a:r>
              <a:rPr lang="en-US" altLang="ko-KR" sz="1200"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akreditovani</a:t>
            </a:r>
            <a:r>
              <a:rPr lang="en-US" altLang="ko-KR" sz="1200"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ispit</a:t>
            </a:r>
            <a:r>
              <a:rPr lang="en-US" altLang="ko-KR" sz="1200"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za</a:t>
            </a:r>
            <a:r>
              <a:rPr lang="en-US" altLang="ko-KR" sz="1200"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socijalni</a:t>
            </a:r>
            <a:r>
              <a:rPr lang="en-US" altLang="ko-KR" sz="1200" dirty="0">
                <a:solidFill>
                  <a:schemeClr val="accent1">
                    <a:lumMod val="50000"/>
                  </a:schemeClr>
                </a:solidFill>
                <a:cs typeface="Arial" pitchFamily="34" charset="0"/>
              </a:rPr>
              <a:t> rad </a:t>
            </a:r>
            <a:r>
              <a:rPr lang="en-US" altLang="ko-KR" sz="1200" dirty="0" err="1">
                <a:solidFill>
                  <a:schemeClr val="accent1">
                    <a:lumMod val="50000"/>
                  </a:schemeClr>
                </a:solidFill>
                <a:cs typeface="Arial" pitchFamily="34" charset="0"/>
              </a:rPr>
              <a:t>sproveden</a:t>
            </a:r>
            <a:r>
              <a:rPr lang="en-US" altLang="ko-KR" sz="1200" dirty="0">
                <a:solidFill>
                  <a:schemeClr val="accent1">
                    <a:lumMod val="50000"/>
                  </a:schemeClr>
                </a:solidFill>
                <a:cs typeface="Arial" pitchFamily="34" charset="0"/>
              </a:rPr>
              <a:t> je </a:t>
            </a:r>
            <a:r>
              <a:rPr lang="en-US" altLang="ko-KR" sz="1200" dirty="0" err="1">
                <a:solidFill>
                  <a:schemeClr val="accent1">
                    <a:lumMod val="50000"/>
                  </a:schemeClr>
                </a:solidFill>
                <a:cs typeface="Arial" pitchFamily="34" charset="0"/>
              </a:rPr>
              <a:t>prvi</a:t>
            </a:r>
            <a:r>
              <a:rPr lang="en-US" altLang="ko-KR" sz="1200" dirty="0">
                <a:solidFill>
                  <a:schemeClr val="accent1">
                    <a:lumMod val="50000"/>
                  </a:schemeClr>
                </a:solidFill>
                <a:cs typeface="Arial" pitchFamily="34" charset="0"/>
              </a:rPr>
              <a:t> put, </a:t>
            </a:r>
          </a:p>
          <a:p>
            <a:pPr marL="171450" indent="-171450">
              <a:buFont typeface="Wingdings" pitchFamily="2" charset="2"/>
              <a:buChar char="q"/>
            </a:pPr>
            <a:r>
              <a:rPr lang="en-US" altLang="ko-KR" sz="1200" b="1" dirty="0" smtClean="0">
                <a:solidFill>
                  <a:schemeClr val="accent1">
                    <a:lumMod val="50000"/>
                  </a:schemeClr>
                </a:solidFill>
                <a:cs typeface="Arial" pitchFamily="34" charset="0"/>
              </a:rPr>
              <a:t>1992</a:t>
            </a:r>
            <a:r>
              <a:rPr lang="en-US" altLang="ko-KR" sz="1200" dirty="0">
                <a:solidFill>
                  <a:schemeClr val="accent1">
                    <a:lumMod val="50000"/>
                  </a:schemeClr>
                </a:solidFill>
                <a:cs typeface="Arial" pitchFamily="34" charset="0"/>
              </a:rPr>
              <a:t>. NASR je </a:t>
            </a:r>
            <a:r>
              <a:rPr lang="en-US" altLang="ko-KR" sz="1200" dirty="0" err="1">
                <a:solidFill>
                  <a:schemeClr val="accent1">
                    <a:lumMod val="50000"/>
                  </a:schemeClr>
                </a:solidFill>
                <a:cs typeface="Arial" pitchFamily="34" charset="0"/>
              </a:rPr>
              <a:t>revidirala</a:t>
            </a:r>
            <a:r>
              <a:rPr lang="en-US" altLang="ko-KR" sz="1200"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standarde</a:t>
            </a:r>
            <a:r>
              <a:rPr lang="en-US" altLang="ko-KR" sz="1200"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za</a:t>
            </a:r>
            <a:r>
              <a:rPr lang="en-US" altLang="ko-KR" sz="1200"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službu</a:t>
            </a:r>
            <a:r>
              <a:rPr lang="en-US" altLang="ko-KR" sz="1200"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socijanlog</a:t>
            </a:r>
            <a:r>
              <a:rPr lang="en-US" altLang="ko-KR" sz="1200"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rada</a:t>
            </a:r>
            <a:r>
              <a:rPr lang="en-US" altLang="ko-KR" sz="1200" dirty="0">
                <a:solidFill>
                  <a:schemeClr val="accent1">
                    <a:lumMod val="50000"/>
                  </a:schemeClr>
                </a:solidFill>
                <a:cs typeface="Arial" pitchFamily="34" charset="0"/>
              </a:rPr>
              <a:t> u </a:t>
            </a:r>
            <a:r>
              <a:rPr lang="en-US" altLang="ko-KR" sz="1200" dirty="0" err="1">
                <a:solidFill>
                  <a:schemeClr val="accent1">
                    <a:lumMod val="50000"/>
                  </a:schemeClr>
                </a:solidFill>
                <a:cs typeface="Arial" pitchFamily="34" charset="0"/>
              </a:rPr>
              <a:t>školi</a:t>
            </a:r>
            <a:r>
              <a:rPr lang="en-US" altLang="ko-KR" sz="1200" dirty="0">
                <a:solidFill>
                  <a:schemeClr val="accent1">
                    <a:lumMod val="50000"/>
                  </a:schemeClr>
                </a:solidFill>
                <a:cs typeface="Arial" pitchFamily="34" charset="0"/>
              </a:rPr>
              <a:t>.</a:t>
            </a:r>
          </a:p>
          <a:p>
            <a:pPr marL="171450" indent="-171450">
              <a:buFont typeface="Wingdings" pitchFamily="2" charset="2"/>
              <a:buChar char="q"/>
            </a:pPr>
            <a:r>
              <a:rPr lang="en-US" altLang="ko-KR" sz="1200" b="1" dirty="0" smtClean="0">
                <a:solidFill>
                  <a:schemeClr val="accent1">
                    <a:lumMod val="50000"/>
                  </a:schemeClr>
                </a:solidFill>
                <a:cs typeface="Arial" pitchFamily="34" charset="0"/>
              </a:rPr>
              <a:t>1994</a:t>
            </a:r>
            <a:r>
              <a:rPr lang="en-US" altLang="ko-KR" sz="1200" dirty="0">
                <a:solidFill>
                  <a:schemeClr val="accent1">
                    <a:lumMod val="50000"/>
                  </a:schemeClr>
                </a:solidFill>
                <a:cs typeface="Arial" pitchFamily="34" charset="0"/>
              </a:rPr>
              <a:t>. NASR. je </a:t>
            </a:r>
            <a:r>
              <a:rPr lang="en-US" altLang="ko-KR" sz="1200" dirty="0" err="1">
                <a:solidFill>
                  <a:schemeClr val="accent1">
                    <a:lumMod val="50000"/>
                  </a:schemeClr>
                </a:solidFill>
                <a:cs typeface="Arial" pitchFamily="34" charset="0"/>
              </a:rPr>
              <a:t>pokrenula</a:t>
            </a:r>
            <a:r>
              <a:rPr lang="en-US" altLang="ko-KR" sz="1200"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svoju</a:t>
            </a:r>
            <a:r>
              <a:rPr lang="en-US" altLang="ko-KR" sz="1200"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praktičnu</a:t>
            </a:r>
            <a:r>
              <a:rPr lang="en-US" altLang="ko-KR" sz="1200"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sekciju</a:t>
            </a:r>
            <a:r>
              <a:rPr lang="en-US" altLang="ko-KR" sz="1200" dirty="0">
                <a:solidFill>
                  <a:schemeClr val="accent1">
                    <a:lumMod val="50000"/>
                  </a:schemeClr>
                </a:solidFill>
                <a:cs typeface="Arial" pitchFamily="34" charset="0"/>
              </a:rPr>
              <a:t> - </a:t>
            </a:r>
            <a:r>
              <a:rPr lang="en-US" altLang="ko-KR" sz="1200" dirty="0" err="1">
                <a:solidFill>
                  <a:schemeClr val="accent1">
                    <a:lumMod val="50000"/>
                  </a:schemeClr>
                </a:solidFill>
                <a:cs typeface="Arial" pitchFamily="34" charset="0"/>
              </a:rPr>
              <a:t>socijaini</a:t>
            </a:r>
            <a:r>
              <a:rPr lang="en-US" altLang="ko-KR" sz="1200" dirty="0">
                <a:solidFill>
                  <a:schemeClr val="accent1">
                    <a:lumMod val="50000"/>
                  </a:schemeClr>
                </a:solidFill>
                <a:cs typeface="Arial" pitchFamily="34" charset="0"/>
              </a:rPr>
              <a:t> rad u </a:t>
            </a:r>
            <a:r>
              <a:rPr lang="en-US" altLang="ko-KR" sz="1200" dirty="0" err="1">
                <a:solidFill>
                  <a:schemeClr val="accent1">
                    <a:lumMod val="50000"/>
                  </a:schemeClr>
                </a:solidFill>
                <a:cs typeface="Arial" pitchFamily="34" charset="0"/>
              </a:rPr>
              <a:t>školama</a:t>
            </a:r>
            <a:r>
              <a:rPr lang="en-US" altLang="ko-KR" sz="1200" dirty="0">
                <a:solidFill>
                  <a:schemeClr val="accent1">
                    <a:lumMod val="50000"/>
                  </a:schemeClr>
                </a:solidFill>
                <a:cs typeface="Arial" pitchFamily="34" charset="0"/>
              </a:rPr>
              <a:t> </a:t>
            </a:r>
          </a:p>
          <a:p>
            <a:pPr marL="171450" indent="-171450">
              <a:buFont typeface="Wingdings" pitchFamily="2" charset="2"/>
              <a:buChar char="q"/>
            </a:pPr>
            <a:r>
              <a:rPr lang="en-US" altLang="ko-KR" sz="1200" b="1" dirty="0" smtClean="0">
                <a:solidFill>
                  <a:schemeClr val="accent1">
                    <a:lumMod val="50000"/>
                  </a:schemeClr>
                </a:solidFill>
                <a:cs typeface="Arial" pitchFamily="34" charset="0"/>
              </a:rPr>
              <a:t>1994</a:t>
            </a:r>
            <a:r>
              <a:rPr lang="en-US" altLang="ko-KR" sz="1200"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Asocijacija</a:t>
            </a:r>
            <a:r>
              <a:rPr lang="en-US" altLang="ko-KR" sz="1200"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socijalnog</a:t>
            </a:r>
            <a:r>
              <a:rPr lang="en-US" altLang="ko-KR" sz="1200"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tada</a:t>
            </a:r>
            <a:r>
              <a:rPr lang="en-US" altLang="ko-KR" sz="1200" dirty="0">
                <a:solidFill>
                  <a:schemeClr val="accent1">
                    <a:lumMod val="50000"/>
                  </a:schemeClr>
                </a:solidFill>
                <a:cs typeface="Arial" pitchFamily="34" charset="0"/>
              </a:rPr>
              <a:t> u </a:t>
            </a:r>
            <a:r>
              <a:rPr lang="en-US" altLang="ko-KR" sz="1200" dirty="0" err="1">
                <a:solidFill>
                  <a:schemeClr val="accent1">
                    <a:lumMod val="50000"/>
                  </a:schemeClr>
                </a:solidFill>
                <a:cs typeface="Arial" pitchFamily="34" charset="0"/>
              </a:rPr>
              <a:t>školi</a:t>
            </a:r>
            <a:r>
              <a:rPr lang="en-US" altLang="ko-KR" sz="1200"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osnovana</a:t>
            </a:r>
            <a:r>
              <a:rPr lang="en-US" altLang="ko-KR" sz="1200" dirty="0">
                <a:solidFill>
                  <a:schemeClr val="accent1">
                    <a:lumMod val="50000"/>
                  </a:schemeClr>
                </a:solidFill>
                <a:cs typeface="Arial" pitchFamily="34" charset="0"/>
              </a:rPr>
              <a:t> je </a:t>
            </a:r>
            <a:r>
              <a:rPr lang="en-US" altLang="ko-KR" sz="1200" dirty="0" err="1">
                <a:solidFill>
                  <a:schemeClr val="accent1">
                    <a:lumMod val="50000"/>
                  </a:schemeClr>
                </a:solidFill>
                <a:cs typeface="Arial" pitchFamily="34" charset="0"/>
              </a:rPr>
              <a:t>nezavisno</a:t>
            </a:r>
            <a:r>
              <a:rPr lang="en-US" altLang="ko-KR" sz="1200" dirty="0">
                <a:solidFill>
                  <a:schemeClr val="accent1">
                    <a:lumMod val="50000"/>
                  </a:schemeClr>
                </a:solidFill>
                <a:cs typeface="Arial" pitchFamily="34" charset="0"/>
              </a:rPr>
              <a:t> od </a:t>
            </a:r>
            <a:r>
              <a:rPr lang="en-US" altLang="ko-KR" sz="1200" dirty="0" err="1">
                <a:solidFill>
                  <a:schemeClr val="accent1">
                    <a:lumMod val="50000"/>
                  </a:schemeClr>
                </a:solidFill>
                <a:cs typeface="Arial" pitchFamily="34" charset="0"/>
              </a:rPr>
              <a:t>Nacionalne</a:t>
            </a:r>
            <a:r>
              <a:rPr lang="en-US" altLang="ko-KR" sz="1200"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asocijacije</a:t>
            </a:r>
            <a:r>
              <a:rPr lang="en-US" altLang="ko-KR" sz="1200"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socijalnih</a:t>
            </a:r>
            <a:r>
              <a:rPr lang="en-US" altLang="ko-KR" sz="1200"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radnika</a:t>
            </a:r>
            <a:r>
              <a:rPr lang="en-US" altLang="ko-KR" sz="1200" dirty="0">
                <a:solidFill>
                  <a:schemeClr val="accent1">
                    <a:lumMod val="50000"/>
                  </a:schemeClr>
                </a:solidFill>
                <a:cs typeface="Arial" pitchFamily="34" charset="0"/>
              </a:rPr>
              <a:t> i </a:t>
            </a:r>
            <a:r>
              <a:rPr lang="en-US" altLang="ko-KR" sz="1200" dirty="0" err="1">
                <a:solidFill>
                  <a:schemeClr val="accent1">
                    <a:lumMod val="50000"/>
                  </a:schemeClr>
                </a:solidFill>
                <a:cs typeface="Arial" pitchFamily="34" charset="0"/>
              </a:rPr>
              <a:t>sada</a:t>
            </a:r>
            <a:r>
              <a:rPr lang="en-US" altLang="ko-KR" sz="1200" dirty="0">
                <a:solidFill>
                  <a:schemeClr val="accent1">
                    <a:lumMod val="50000"/>
                  </a:schemeClr>
                </a:solidFill>
                <a:cs typeface="Arial" pitchFamily="34" charset="0"/>
              </a:rPr>
              <a:t> </a:t>
            </a:r>
            <a:r>
              <a:rPr lang="en-US" altLang="ko-KR" sz="1200" dirty="0" err="1">
                <a:solidFill>
                  <a:schemeClr val="accent1">
                    <a:lumMod val="50000"/>
                  </a:schemeClr>
                </a:solidFill>
                <a:cs typeface="Arial" pitchFamily="34" charset="0"/>
              </a:rPr>
              <a:t>broji</a:t>
            </a:r>
            <a:r>
              <a:rPr lang="en-US" altLang="ko-KR" sz="1200" dirty="0">
                <a:solidFill>
                  <a:schemeClr val="accent1">
                    <a:lumMod val="50000"/>
                  </a:schemeClr>
                </a:solidFill>
                <a:cs typeface="Arial" pitchFamily="34" charset="0"/>
              </a:rPr>
              <a:t> 15.000 </a:t>
            </a:r>
            <a:r>
              <a:rPr lang="en-US" altLang="ko-KR" sz="1200" dirty="0" err="1">
                <a:solidFill>
                  <a:schemeClr val="accent1">
                    <a:lumMod val="50000"/>
                  </a:schemeClr>
                </a:solidFill>
                <a:cs typeface="Arial" pitchFamily="34" charset="0"/>
              </a:rPr>
              <a:t>članova</a:t>
            </a:r>
            <a:r>
              <a:rPr lang="en-US" altLang="ko-KR" sz="1200" dirty="0">
                <a:solidFill>
                  <a:schemeClr val="accent1">
                    <a:lumMod val="50000"/>
                  </a:schemeClr>
                </a:solidFill>
                <a:cs typeface="Arial" pitchFamily="34" charset="0"/>
              </a:rPr>
              <a:t>. </a:t>
            </a:r>
          </a:p>
        </p:txBody>
      </p:sp>
      <p:sp>
        <p:nvSpPr>
          <p:cNvPr id="18" name="Text Placeholder 3"/>
          <p:cNvSpPr txBox="1">
            <a:spLocks/>
          </p:cNvSpPr>
          <p:nvPr/>
        </p:nvSpPr>
        <p:spPr>
          <a:xfrm>
            <a:off x="3410206" y="4896544"/>
            <a:ext cx="2169906" cy="195486"/>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sr-Latn-RS" altLang="ko-KR" sz="1000" dirty="0" smtClean="0">
                <a:solidFill>
                  <a:schemeClr val="accent6">
                    <a:lumMod val="75000"/>
                  </a:schemeClr>
                </a:solidFill>
                <a:ea typeface="맑은 고딕" pitchFamily="50" charset="-127"/>
              </a:rPr>
              <a:t>Područja primene socijalnog rada I</a:t>
            </a:r>
            <a:endParaRPr lang="en-US" altLang="ko-KR" sz="1000" dirty="0">
              <a:solidFill>
                <a:schemeClr val="accent6">
                  <a:lumMod val="75000"/>
                </a:schemeClr>
              </a:solidFill>
            </a:endParaRPr>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8640" y="4632232"/>
            <a:ext cx="340679" cy="459798"/>
          </a:xfrm>
          <a:prstGeom prst="rect">
            <a:avLst/>
          </a:prstGeom>
        </p:spPr>
      </p:pic>
    </p:spTree>
    <p:extLst>
      <p:ext uri="{BB962C8B-B14F-4D97-AF65-F5344CB8AC3E}">
        <p14:creationId xmlns:p14="http://schemas.microsoft.com/office/powerpoint/2010/main" val="38381152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Chart 6">
            <a:extLst>
              <a:ext uri="{FF2B5EF4-FFF2-40B4-BE49-F238E27FC236}">
                <a16:creationId xmlns:a16="http://schemas.microsoft.com/office/drawing/2014/main" xmlns="" id="{059C5C8E-76BD-4E85-BED0-B642C1E90691}"/>
              </a:ext>
            </a:extLst>
          </p:cNvPr>
          <p:cNvGraphicFramePr/>
          <p:nvPr>
            <p:extLst>
              <p:ext uri="{D42A27DB-BD31-4B8C-83A1-F6EECF244321}">
                <p14:modId xmlns:p14="http://schemas.microsoft.com/office/powerpoint/2010/main" val="20093222"/>
              </p:ext>
            </p:extLst>
          </p:nvPr>
        </p:nvGraphicFramePr>
        <p:xfrm>
          <a:off x="387458" y="1356194"/>
          <a:ext cx="2357083" cy="218501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 Placeholder 1"/>
          <p:cNvSpPr>
            <a:spLocks noGrp="1"/>
          </p:cNvSpPr>
          <p:nvPr>
            <p:ph type="body" sz="quarter" idx="10"/>
          </p:nvPr>
        </p:nvSpPr>
        <p:spPr>
          <a:xfrm>
            <a:off x="0" y="195486"/>
            <a:ext cx="9144000" cy="576064"/>
          </a:xfrm>
        </p:spPr>
        <p:txBody>
          <a:bodyPr/>
          <a:lstStyle/>
          <a:p>
            <a:r>
              <a:rPr lang="sr-Latn-RS" altLang="ko-KR" sz="3600" dirty="0" smtClean="0"/>
              <a:t>Projekat Fakulteta političkih nauka</a:t>
            </a:r>
            <a:endParaRPr lang="ko-KR" altLang="en-US" sz="3600" dirty="0"/>
          </a:p>
        </p:txBody>
      </p:sp>
      <p:sp>
        <p:nvSpPr>
          <p:cNvPr id="11" name="Rectangle 9"/>
          <p:cNvSpPr/>
          <p:nvPr/>
        </p:nvSpPr>
        <p:spPr>
          <a:xfrm>
            <a:off x="986443" y="1565613"/>
            <a:ext cx="434794" cy="407006"/>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TextBox 11"/>
          <p:cNvSpPr txBox="1"/>
          <p:nvPr/>
        </p:nvSpPr>
        <p:spPr>
          <a:xfrm>
            <a:off x="1055746" y="2212184"/>
            <a:ext cx="1048680" cy="646331"/>
          </a:xfrm>
          <a:prstGeom prst="rect">
            <a:avLst/>
          </a:prstGeom>
          <a:noFill/>
        </p:spPr>
        <p:txBody>
          <a:bodyPr wrap="square" rtlCol="0" anchor="ctr">
            <a:spAutoFit/>
          </a:bodyPr>
          <a:lstStyle/>
          <a:p>
            <a:pPr algn="ctr"/>
            <a:r>
              <a:rPr lang="sr-Latn-RS" altLang="ko-KR" b="1" dirty="0" smtClean="0">
                <a:solidFill>
                  <a:schemeClr val="accent1"/>
                </a:solidFill>
                <a:cs typeface="Arial" pitchFamily="34" charset="0"/>
              </a:rPr>
              <a:t>1980-ih godina</a:t>
            </a:r>
            <a:endParaRPr lang="ko-KR" altLang="en-US" b="1" dirty="0">
              <a:solidFill>
                <a:schemeClr val="accent1"/>
              </a:solidFill>
              <a:cs typeface="Arial" pitchFamily="34" charset="0"/>
            </a:endParaRPr>
          </a:p>
        </p:txBody>
      </p:sp>
      <p:sp>
        <p:nvSpPr>
          <p:cNvPr id="18" name="TextBox 17"/>
          <p:cNvSpPr txBox="1"/>
          <p:nvPr/>
        </p:nvSpPr>
        <p:spPr>
          <a:xfrm>
            <a:off x="2627784" y="1478850"/>
            <a:ext cx="6264696" cy="2893100"/>
          </a:xfrm>
          <a:prstGeom prst="rect">
            <a:avLst/>
          </a:prstGeom>
          <a:noFill/>
        </p:spPr>
        <p:txBody>
          <a:bodyPr wrap="square" rtlCol="0" anchor="ctr">
            <a:spAutoFit/>
          </a:bodyPr>
          <a:lstStyle/>
          <a:p>
            <a:pPr algn="ctr"/>
            <a:r>
              <a:rPr lang="vi-VN" altLang="ko-KR" sz="1400" dirty="0"/>
              <a:t>U Srbiji je 1980-ih godina sproveden jedan projekat Fakulteta političkih nauka u Beogradu koji je imao za cilj uvođenje profesionalnog socijalnog rada u škole. Iako je projekat pokazao dobre rezultate, to nije proizvelo značajnije efekte. U malom broju škola uveden je profesionalni socijalni rad, ali se nije zadržao. Istovremeno, menjala se i zakonska regulativa o tome - od uvođenja socijalnih radnika kao stručnih saradnika u škole, do njihovog izostavljanja. Zakonom o društvenoj brizi o deci iz 1992. godine uveden je profesionalni socijalni rad u predškolske ustanove. Međutim, kriterijumi u pogledu broja vaspitnih grupa koje treba da ima jedna predškolska ustanova da bi zaposlila socijalnog radnika bili su mnogo oštriji nego za pedagoge i psihologe. Otpor predškolskih ustanova na uvođenje socijalnih radnika u njihovu delatnost bio je veoma izražen. Ipak, tokom nekoliko narednih godina u predškolskim ustanovama u Srbiji zaposleno je preko 40 socijalnih radnika. </a:t>
            </a:r>
            <a:endParaRPr lang="en-US" altLang="ko-KR" sz="1400" dirty="0"/>
          </a:p>
        </p:txBody>
      </p:sp>
      <p:sp>
        <p:nvSpPr>
          <p:cNvPr id="32" name="Text Placeholder 3"/>
          <p:cNvSpPr txBox="1">
            <a:spLocks/>
          </p:cNvSpPr>
          <p:nvPr/>
        </p:nvSpPr>
        <p:spPr>
          <a:xfrm>
            <a:off x="3410206" y="4896544"/>
            <a:ext cx="2169906" cy="195486"/>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sr-Latn-RS" altLang="ko-KR" sz="1000" dirty="0" smtClean="0">
                <a:solidFill>
                  <a:schemeClr val="accent6">
                    <a:lumMod val="75000"/>
                  </a:schemeClr>
                </a:solidFill>
                <a:ea typeface="맑은 고딕" pitchFamily="50" charset="-127"/>
              </a:rPr>
              <a:t>Područja primene socijalnog rada I</a:t>
            </a:r>
            <a:endParaRPr lang="en-US" altLang="ko-KR" sz="1000" dirty="0">
              <a:solidFill>
                <a:schemeClr val="accent6">
                  <a:lumMod val="75000"/>
                </a:schemeClr>
              </a:solidFill>
            </a:endParaRPr>
          </a:p>
        </p:txBody>
      </p:sp>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8640" y="4632232"/>
            <a:ext cx="340679" cy="459798"/>
          </a:xfrm>
          <a:prstGeom prst="rect">
            <a:avLst/>
          </a:prstGeom>
        </p:spPr>
      </p:pic>
    </p:spTree>
    <p:extLst>
      <p:ext uri="{BB962C8B-B14F-4D97-AF65-F5344CB8AC3E}">
        <p14:creationId xmlns:p14="http://schemas.microsoft.com/office/powerpoint/2010/main" val="42806374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sr-Latn-RS" altLang="ko-KR" dirty="0" smtClean="0"/>
              <a:t>Zaključak</a:t>
            </a:r>
            <a:endParaRPr lang="ko-KR" altLang="en-US" dirty="0"/>
          </a:p>
        </p:txBody>
      </p:sp>
      <p:grpSp>
        <p:nvGrpSpPr>
          <p:cNvPr id="7" name="Group 6"/>
          <p:cNvGrpSpPr/>
          <p:nvPr/>
        </p:nvGrpSpPr>
        <p:grpSpPr>
          <a:xfrm>
            <a:off x="2445668" y="1923677"/>
            <a:ext cx="2586955" cy="2520280"/>
            <a:chOff x="2445668" y="1635646"/>
            <a:chExt cx="2586955" cy="2520280"/>
          </a:xfrm>
        </p:grpSpPr>
        <p:sp>
          <p:nvSpPr>
            <p:cNvPr id="6" name="Block Arc 5"/>
            <p:cNvSpPr/>
            <p:nvPr/>
          </p:nvSpPr>
          <p:spPr>
            <a:xfrm>
              <a:off x="2445668" y="1635646"/>
              <a:ext cx="2520280" cy="2520280"/>
            </a:xfrm>
            <a:prstGeom prst="blockArc">
              <a:avLst>
                <a:gd name="adj1" fmla="val 10800000"/>
                <a:gd name="adj2" fmla="val 16211919"/>
                <a:gd name="adj3" fmla="val 3374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8" name="Block Arc 7"/>
            <p:cNvSpPr/>
            <p:nvPr/>
          </p:nvSpPr>
          <p:spPr>
            <a:xfrm rot="5400000">
              <a:off x="2512343" y="1635646"/>
              <a:ext cx="2520280" cy="2520280"/>
            </a:xfrm>
            <a:prstGeom prst="blockArc">
              <a:avLst>
                <a:gd name="adj1" fmla="val 10800000"/>
                <a:gd name="adj2" fmla="val 16211919"/>
                <a:gd name="adj3" fmla="val 3374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grpSp>
        <p:nvGrpSpPr>
          <p:cNvPr id="10" name="Group 9"/>
          <p:cNvGrpSpPr/>
          <p:nvPr/>
        </p:nvGrpSpPr>
        <p:grpSpPr>
          <a:xfrm rot="10800000">
            <a:off x="4192910" y="1995685"/>
            <a:ext cx="2586955" cy="2520280"/>
            <a:chOff x="2445668" y="1635646"/>
            <a:chExt cx="2586955" cy="2520280"/>
          </a:xfrm>
          <a:solidFill>
            <a:schemeClr val="bg1"/>
          </a:solidFill>
        </p:grpSpPr>
        <p:sp>
          <p:nvSpPr>
            <p:cNvPr id="11" name="Block Arc 10"/>
            <p:cNvSpPr/>
            <p:nvPr/>
          </p:nvSpPr>
          <p:spPr>
            <a:xfrm>
              <a:off x="2445668" y="1635646"/>
              <a:ext cx="2520280" cy="2520280"/>
            </a:xfrm>
            <a:prstGeom prst="blockArc">
              <a:avLst>
                <a:gd name="adj1" fmla="val 10800000"/>
                <a:gd name="adj2" fmla="val 16211919"/>
                <a:gd name="adj3" fmla="val 3374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2" name="Block Arc 11"/>
            <p:cNvSpPr/>
            <p:nvPr/>
          </p:nvSpPr>
          <p:spPr>
            <a:xfrm rot="5400000">
              <a:off x="2512343" y="1635646"/>
              <a:ext cx="2520280" cy="2520280"/>
            </a:xfrm>
            <a:prstGeom prst="blockArc">
              <a:avLst>
                <a:gd name="adj1" fmla="val 10800000"/>
                <a:gd name="adj2" fmla="val 16211919"/>
                <a:gd name="adj3" fmla="val 3374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sp>
        <p:nvSpPr>
          <p:cNvPr id="14" name="TextBox 13"/>
          <p:cNvSpPr txBox="1"/>
          <p:nvPr/>
        </p:nvSpPr>
        <p:spPr>
          <a:xfrm>
            <a:off x="104775" y="2320874"/>
            <a:ext cx="2378993" cy="1015663"/>
          </a:xfrm>
          <a:prstGeom prst="rect">
            <a:avLst/>
          </a:prstGeom>
          <a:noFill/>
          <a:ln>
            <a:noFill/>
          </a:ln>
        </p:spPr>
        <p:txBody>
          <a:bodyPr wrap="square" rtlCol="0" anchor="ctr">
            <a:spAutoFit/>
          </a:bodyPr>
          <a:lstStyle/>
          <a:p>
            <a:pPr algn="ctr"/>
            <a:r>
              <a:rPr lang="sr-Latn-RS" altLang="ko-KR" sz="1200" dirty="0" err="1">
                <a:cs typeface="Arial" pitchFamily="34" charset="0"/>
              </a:rPr>
              <a:t>P</a:t>
            </a:r>
            <a:r>
              <a:rPr lang="en-US" altLang="ko-KR" sz="1200" dirty="0" err="1" smtClean="0">
                <a:cs typeface="Arial" pitchFamily="34" charset="0"/>
              </a:rPr>
              <a:t>omaganje</a:t>
            </a:r>
            <a:r>
              <a:rPr lang="en-US" altLang="ko-KR" sz="1200" dirty="0" smtClean="0">
                <a:cs typeface="Arial" pitchFamily="34" charset="0"/>
              </a:rPr>
              <a:t> </a:t>
            </a:r>
            <a:r>
              <a:rPr lang="en-US" altLang="ko-KR" sz="1200" dirty="0" err="1">
                <a:cs typeface="Arial" pitchFamily="34" charset="0"/>
              </a:rPr>
              <a:t>učenicima</a:t>
            </a:r>
            <a:r>
              <a:rPr lang="en-US" altLang="ko-KR" sz="1200" dirty="0">
                <a:cs typeface="Arial" pitchFamily="34" charset="0"/>
              </a:rPr>
              <a:t> u </a:t>
            </a:r>
            <a:r>
              <a:rPr lang="en-US" altLang="ko-KR" sz="1200" dirty="0" err="1">
                <a:cs typeface="Arial" pitchFamily="34" charset="0"/>
              </a:rPr>
              <a:t>postizanju</a:t>
            </a:r>
            <a:r>
              <a:rPr lang="en-US" altLang="ko-KR" sz="1200" dirty="0">
                <a:cs typeface="Arial" pitchFamily="34" charset="0"/>
              </a:rPr>
              <a:t> </a:t>
            </a:r>
            <a:r>
              <a:rPr lang="en-US" altLang="ko-KR" sz="1200" dirty="0" err="1">
                <a:cs typeface="Arial" pitchFamily="34" charset="0"/>
              </a:rPr>
              <a:t>zadovoljavajućih</a:t>
            </a:r>
            <a:r>
              <a:rPr lang="en-US" altLang="ko-KR" sz="1200" dirty="0">
                <a:cs typeface="Arial" pitchFamily="34" charset="0"/>
              </a:rPr>
              <a:t> </a:t>
            </a:r>
            <a:r>
              <a:rPr lang="en-US" altLang="ko-KR" sz="1200" dirty="0" err="1">
                <a:cs typeface="Arial" pitchFamily="34" charset="0"/>
              </a:rPr>
              <a:t>školskih</a:t>
            </a:r>
            <a:r>
              <a:rPr lang="en-US" altLang="ko-KR" sz="1200" dirty="0">
                <a:cs typeface="Arial" pitchFamily="34" charset="0"/>
              </a:rPr>
              <a:t> </a:t>
            </a:r>
            <a:r>
              <a:rPr lang="en-US" altLang="ko-KR" sz="1200" dirty="0" err="1">
                <a:cs typeface="Arial" pitchFamily="34" charset="0"/>
              </a:rPr>
              <a:t>uspeha</a:t>
            </a:r>
            <a:r>
              <a:rPr lang="en-US" altLang="ko-KR" sz="1200" dirty="0">
                <a:cs typeface="Arial" pitchFamily="34" charset="0"/>
              </a:rPr>
              <a:t>, u </a:t>
            </a:r>
            <a:r>
              <a:rPr lang="en-US" altLang="ko-KR" sz="1200" dirty="0" err="1">
                <a:cs typeface="Arial" pitchFamily="34" charset="0"/>
              </a:rPr>
              <a:t>savladavanju</a:t>
            </a:r>
            <a:r>
              <a:rPr lang="en-US" altLang="ko-KR" sz="1200" dirty="0">
                <a:cs typeface="Arial" pitchFamily="34" charset="0"/>
              </a:rPr>
              <a:t> </a:t>
            </a:r>
            <a:r>
              <a:rPr lang="en-US" altLang="ko-KR" sz="1200" dirty="0" err="1">
                <a:cs typeface="Arial" pitchFamily="34" charset="0"/>
              </a:rPr>
              <a:t>različitih</a:t>
            </a:r>
            <a:r>
              <a:rPr lang="en-US" altLang="ko-KR" sz="1200" dirty="0">
                <a:cs typeface="Arial" pitchFamily="34" charset="0"/>
              </a:rPr>
              <a:t> </a:t>
            </a:r>
            <a:r>
              <a:rPr lang="en-US" altLang="ko-KR" sz="1200" dirty="0" err="1">
                <a:cs typeface="Arial" pitchFamily="34" charset="0"/>
              </a:rPr>
              <a:t>vrsta</a:t>
            </a:r>
            <a:r>
              <a:rPr lang="en-US" altLang="ko-KR" sz="1200" dirty="0">
                <a:cs typeface="Arial" pitchFamily="34" charset="0"/>
              </a:rPr>
              <a:t> </a:t>
            </a:r>
            <a:r>
              <a:rPr lang="en-US" altLang="ko-KR" sz="1200" dirty="0" err="1">
                <a:cs typeface="Arial" pitchFamily="34" charset="0"/>
              </a:rPr>
              <a:t>ugroženosti</a:t>
            </a:r>
            <a:r>
              <a:rPr lang="en-US" altLang="ko-KR" sz="1200" dirty="0">
                <a:cs typeface="Arial" pitchFamily="34" charset="0"/>
              </a:rPr>
              <a:t> i </a:t>
            </a:r>
            <a:r>
              <a:rPr lang="en-US" altLang="ko-KR" sz="1200" dirty="0" err="1">
                <a:cs typeface="Arial" pitchFamily="34" charset="0"/>
              </a:rPr>
              <a:t>rizika</a:t>
            </a:r>
            <a:r>
              <a:rPr lang="en-US" altLang="ko-KR" sz="1200" dirty="0">
                <a:cs typeface="Arial" pitchFamily="34" charset="0"/>
              </a:rPr>
              <a:t>.      </a:t>
            </a:r>
          </a:p>
        </p:txBody>
      </p:sp>
      <p:sp>
        <p:nvSpPr>
          <p:cNvPr id="17" name="TextBox 16"/>
          <p:cNvSpPr txBox="1"/>
          <p:nvPr/>
        </p:nvSpPr>
        <p:spPr>
          <a:xfrm>
            <a:off x="1984246" y="3414612"/>
            <a:ext cx="2117606" cy="1015663"/>
          </a:xfrm>
          <a:prstGeom prst="rect">
            <a:avLst/>
          </a:prstGeom>
          <a:noFill/>
          <a:ln>
            <a:noFill/>
          </a:ln>
        </p:spPr>
        <p:txBody>
          <a:bodyPr wrap="square" rtlCol="0" anchor="ctr">
            <a:spAutoFit/>
          </a:bodyPr>
          <a:lstStyle/>
          <a:p>
            <a:pPr algn="ctr"/>
            <a:r>
              <a:rPr lang="sr-Latn-RS" altLang="ko-KR" sz="1200" dirty="0" smtClean="0">
                <a:cs typeface="Arial" pitchFamily="34" charset="0"/>
              </a:rPr>
              <a:t>U</a:t>
            </a:r>
            <a:r>
              <a:rPr lang="vi-VN" altLang="ko-KR" sz="1200" dirty="0" smtClean="0">
                <a:cs typeface="Arial" pitchFamily="34" charset="0"/>
              </a:rPr>
              <a:t>ključivanje </a:t>
            </a:r>
            <a:r>
              <a:rPr lang="vi-VN" altLang="ko-KR" sz="1200" dirty="0">
                <a:cs typeface="Arial" pitchFamily="34" charset="0"/>
              </a:rPr>
              <a:t>svih aktivnosti koje su usmerene ka rešavanju konflikata i neslaganja između učenika, roditelja i nastavnika u školi</a:t>
            </a:r>
            <a:r>
              <a:rPr lang="en-US" altLang="ko-KR" sz="1200" dirty="0" smtClean="0">
                <a:cs typeface="Arial" pitchFamily="34" charset="0"/>
              </a:rPr>
              <a:t>.      </a:t>
            </a:r>
            <a:endParaRPr lang="en-US" altLang="ko-KR" sz="1200" dirty="0">
              <a:cs typeface="Arial" pitchFamily="34" charset="0"/>
            </a:endParaRPr>
          </a:p>
        </p:txBody>
      </p:sp>
      <p:sp>
        <p:nvSpPr>
          <p:cNvPr id="20" name="TextBox 19"/>
          <p:cNvSpPr txBox="1"/>
          <p:nvPr/>
        </p:nvSpPr>
        <p:spPr>
          <a:xfrm>
            <a:off x="5004048" y="2067694"/>
            <a:ext cx="2117606" cy="830997"/>
          </a:xfrm>
          <a:prstGeom prst="rect">
            <a:avLst/>
          </a:prstGeom>
          <a:noFill/>
          <a:ln>
            <a:noFill/>
          </a:ln>
        </p:spPr>
        <p:txBody>
          <a:bodyPr wrap="square" rtlCol="0" anchor="ctr">
            <a:spAutoFit/>
          </a:bodyPr>
          <a:lstStyle/>
          <a:p>
            <a:pPr algn="ctr"/>
            <a:r>
              <a:rPr lang="sr-Latn-RS" altLang="ko-KR" sz="1200" dirty="0" err="1">
                <a:cs typeface="Arial" pitchFamily="34" charset="0"/>
              </a:rPr>
              <a:t>K</a:t>
            </a:r>
            <a:r>
              <a:rPr lang="en-US" altLang="ko-KR" sz="1200" dirty="0" err="1" smtClean="0">
                <a:cs typeface="Arial" pitchFamily="34" charset="0"/>
              </a:rPr>
              <a:t>oordinaciju</a:t>
            </a:r>
            <a:r>
              <a:rPr lang="en-US" altLang="ko-KR" sz="1200" dirty="0" smtClean="0">
                <a:cs typeface="Arial" pitchFamily="34" charset="0"/>
              </a:rPr>
              <a:t> </a:t>
            </a:r>
            <a:r>
              <a:rPr lang="en-US" altLang="ko-KR" sz="1200" dirty="0">
                <a:cs typeface="Arial" pitchFamily="34" charset="0"/>
              </a:rPr>
              <a:t>i </a:t>
            </a:r>
            <a:r>
              <a:rPr lang="en-US" altLang="ko-KR" sz="1200" dirty="0" err="1">
                <a:cs typeface="Arial" pitchFamily="34" charset="0"/>
              </a:rPr>
              <a:t>usmeravanje</a:t>
            </a:r>
            <a:r>
              <a:rPr lang="en-US" altLang="ko-KR" sz="1200" dirty="0">
                <a:cs typeface="Arial" pitchFamily="34" charset="0"/>
              </a:rPr>
              <a:t> </a:t>
            </a:r>
            <a:r>
              <a:rPr lang="en-US" altLang="ko-KR" sz="1200" dirty="0" err="1">
                <a:cs typeface="Arial" pitchFamily="34" charset="0"/>
              </a:rPr>
              <a:t>rada</a:t>
            </a:r>
            <a:r>
              <a:rPr lang="en-US" altLang="ko-KR" sz="1200" dirty="0">
                <a:cs typeface="Arial" pitchFamily="34" charset="0"/>
              </a:rPr>
              <a:t> </a:t>
            </a:r>
            <a:r>
              <a:rPr lang="en-US" altLang="ko-KR" sz="1200" dirty="0" err="1">
                <a:cs typeface="Arial" pitchFamily="34" charset="0"/>
              </a:rPr>
              <a:t>škole</a:t>
            </a:r>
            <a:r>
              <a:rPr lang="en-US" altLang="ko-KR" sz="1200" dirty="0">
                <a:cs typeface="Arial" pitchFamily="34" charset="0"/>
              </a:rPr>
              <a:t>, </a:t>
            </a:r>
            <a:r>
              <a:rPr lang="en-US" altLang="ko-KR" sz="1200" dirty="0" err="1">
                <a:cs typeface="Arial" pitchFamily="34" charset="0"/>
              </a:rPr>
              <a:t>porodice</a:t>
            </a:r>
            <a:r>
              <a:rPr lang="en-US" altLang="ko-KR" sz="1200" dirty="0">
                <a:cs typeface="Arial" pitchFamily="34" charset="0"/>
              </a:rPr>
              <a:t>, </a:t>
            </a:r>
            <a:r>
              <a:rPr lang="en-US" altLang="ko-KR" sz="1200" dirty="0" err="1">
                <a:cs typeface="Arial" pitchFamily="34" charset="0"/>
              </a:rPr>
              <a:t>lokalne</a:t>
            </a:r>
            <a:r>
              <a:rPr lang="en-US" altLang="ko-KR" sz="1200" dirty="0">
                <a:cs typeface="Arial" pitchFamily="34" charset="0"/>
              </a:rPr>
              <a:t> </a:t>
            </a:r>
            <a:r>
              <a:rPr lang="en-US" altLang="ko-KR" sz="1200" dirty="0" err="1">
                <a:cs typeface="Arial" pitchFamily="34" charset="0"/>
              </a:rPr>
              <a:t>zajednice</a:t>
            </a:r>
            <a:r>
              <a:rPr lang="en-US" altLang="ko-KR" sz="1200" dirty="0">
                <a:cs typeface="Arial" pitchFamily="34" charset="0"/>
              </a:rPr>
              <a:t> </a:t>
            </a:r>
            <a:r>
              <a:rPr lang="en-US" altLang="ko-KR" sz="1200" dirty="0" err="1">
                <a:cs typeface="Arial" pitchFamily="34" charset="0"/>
              </a:rPr>
              <a:t>radi</a:t>
            </a:r>
            <a:r>
              <a:rPr lang="en-US" altLang="ko-KR" sz="1200" dirty="0">
                <a:cs typeface="Arial" pitchFamily="34" charset="0"/>
              </a:rPr>
              <a:t> </a:t>
            </a:r>
            <a:r>
              <a:rPr lang="en-US" altLang="ko-KR" sz="1200" dirty="0" err="1">
                <a:cs typeface="Arial" pitchFamily="34" charset="0"/>
              </a:rPr>
              <a:t>postizanja</a:t>
            </a:r>
            <a:r>
              <a:rPr lang="en-US" altLang="ko-KR" sz="1200" dirty="0">
                <a:cs typeface="Arial" pitchFamily="34" charset="0"/>
              </a:rPr>
              <a:t> </a:t>
            </a:r>
            <a:r>
              <a:rPr lang="en-US" altLang="ko-KR" sz="1200" dirty="0" err="1">
                <a:cs typeface="Arial" pitchFamily="34" charset="0"/>
              </a:rPr>
              <a:t>školskog</a:t>
            </a:r>
            <a:r>
              <a:rPr lang="en-US" altLang="ko-KR" sz="1200" dirty="0">
                <a:cs typeface="Arial" pitchFamily="34" charset="0"/>
              </a:rPr>
              <a:t> </a:t>
            </a:r>
            <a:r>
              <a:rPr lang="en-US" altLang="ko-KR" sz="1200" dirty="0" err="1">
                <a:cs typeface="Arial" pitchFamily="34" charset="0"/>
              </a:rPr>
              <a:t>uspeha</a:t>
            </a:r>
            <a:r>
              <a:rPr lang="en-US" altLang="ko-KR" sz="1200" dirty="0">
                <a:cs typeface="Arial" pitchFamily="34" charset="0"/>
              </a:rPr>
              <a:t> </a:t>
            </a:r>
            <a:r>
              <a:rPr lang="en-US" altLang="ko-KR" sz="1200" dirty="0" err="1">
                <a:cs typeface="Arial" pitchFamily="34" charset="0"/>
              </a:rPr>
              <a:t>deteta</a:t>
            </a:r>
            <a:endParaRPr lang="en-US" altLang="ko-KR" sz="1200" dirty="0">
              <a:cs typeface="Arial" pitchFamily="34" charset="0"/>
            </a:endParaRPr>
          </a:p>
        </p:txBody>
      </p:sp>
      <p:sp>
        <p:nvSpPr>
          <p:cNvPr id="23" name="TextBox 22"/>
          <p:cNvSpPr txBox="1"/>
          <p:nvPr/>
        </p:nvSpPr>
        <p:spPr>
          <a:xfrm>
            <a:off x="6516216" y="3586836"/>
            <a:ext cx="2117606" cy="461665"/>
          </a:xfrm>
          <a:prstGeom prst="rect">
            <a:avLst/>
          </a:prstGeom>
          <a:noFill/>
          <a:ln>
            <a:noFill/>
          </a:ln>
        </p:spPr>
        <p:txBody>
          <a:bodyPr wrap="square" rtlCol="0" anchor="ctr">
            <a:spAutoFit/>
          </a:bodyPr>
          <a:lstStyle/>
          <a:p>
            <a:pPr algn="ctr"/>
            <a:r>
              <a:rPr lang="sr-Latn-RS" altLang="ko-KR" sz="1200" dirty="0" smtClean="0">
                <a:cs typeface="Arial" pitchFamily="34" charset="0"/>
              </a:rPr>
              <a:t>Saradnja sa javnim i privatnim institucijama</a:t>
            </a:r>
            <a:endParaRPr lang="en-US" altLang="ko-KR" sz="1200" dirty="0">
              <a:cs typeface="Arial" pitchFamily="34" charset="0"/>
            </a:endParaRPr>
          </a:p>
        </p:txBody>
      </p:sp>
      <p:sp>
        <p:nvSpPr>
          <p:cNvPr id="25" name="TextBox 24"/>
          <p:cNvSpPr txBox="1"/>
          <p:nvPr/>
        </p:nvSpPr>
        <p:spPr>
          <a:xfrm>
            <a:off x="2699792" y="2187425"/>
            <a:ext cx="875714" cy="707886"/>
          </a:xfrm>
          <a:prstGeom prst="rect">
            <a:avLst/>
          </a:prstGeom>
          <a:noFill/>
        </p:spPr>
        <p:txBody>
          <a:bodyPr wrap="square" rtlCol="0" anchor="ctr">
            <a:spAutoFit/>
          </a:bodyPr>
          <a:lstStyle/>
          <a:p>
            <a:pPr algn="ctr"/>
            <a:r>
              <a:rPr lang="en-US" altLang="ko-KR" sz="4000" b="1" dirty="0">
                <a:solidFill>
                  <a:schemeClr val="bg1"/>
                </a:solidFill>
                <a:cs typeface="Arial" pitchFamily="34" charset="0"/>
              </a:rPr>
              <a:t>01</a:t>
            </a:r>
            <a:endParaRPr lang="ko-KR" altLang="en-US" sz="4000" b="1" dirty="0">
              <a:solidFill>
                <a:schemeClr val="bg1"/>
              </a:solidFill>
              <a:cs typeface="Arial" pitchFamily="34" charset="0"/>
            </a:endParaRPr>
          </a:p>
        </p:txBody>
      </p:sp>
      <p:sp>
        <p:nvSpPr>
          <p:cNvPr id="26" name="TextBox 25"/>
          <p:cNvSpPr txBox="1"/>
          <p:nvPr/>
        </p:nvSpPr>
        <p:spPr>
          <a:xfrm>
            <a:off x="3923928" y="2187425"/>
            <a:ext cx="875714" cy="707886"/>
          </a:xfrm>
          <a:prstGeom prst="rect">
            <a:avLst/>
          </a:prstGeom>
          <a:noFill/>
        </p:spPr>
        <p:txBody>
          <a:bodyPr wrap="square" rtlCol="0" anchor="ctr">
            <a:spAutoFit/>
          </a:bodyPr>
          <a:lstStyle/>
          <a:p>
            <a:pPr algn="ctr"/>
            <a:r>
              <a:rPr lang="en-US" altLang="ko-KR" sz="4000" b="1" dirty="0">
                <a:solidFill>
                  <a:schemeClr val="bg1"/>
                </a:solidFill>
                <a:cs typeface="Arial" pitchFamily="34" charset="0"/>
              </a:rPr>
              <a:t>02</a:t>
            </a:r>
            <a:endParaRPr lang="ko-KR" altLang="en-US" sz="4000" b="1" dirty="0">
              <a:solidFill>
                <a:schemeClr val="bg1"/>
              </a:solidFill>
              <a:cs typeface="Arial" pitchFamily="34" charset="0"/>
            </a:endParaRPr>
          </a:p>
        </p:txBody>
      </p:sp>
      <p:sp>
        <p:nvSpPr>
          <p:cNvPr id="27" name="TextBox 26"/>
          <p:cNvSpPr txBox="1"/>
          <p:nvPr/>
        </p:nvSpPr>
        <p:spPr>
          <a:xfrm>
            <a:off x="4427984" y="3526678"/>
            <a:ext cx="875714" cy="707886"/>
          </a:xfrm>
          <a:prstGeom prst="rect">
            <a:avLst/>
          </a:prstGeom>
          <a:noFill/>
        </p:spPr>
        <p:txBody>
          <a:bodyPr wrap="square" rtlCol="0" anchor="ctr">
            <a:spAutoFit/>
          </a:bodyPr>
          <a:lstStyle/>
          <a:p>
            <a:pPr algn="ctr"/>
            <a:r>
              <a:rPr lang="en-US" altLang="ko-KR" sz="4000" b="1" dirty="0">
                <a:solidFill>
                  <a:schemeClr val="accent3"/>
                </a:solidFill>
                <a:cs typeface="Arial" pitchFamily="34" charset="0"/>
              </a:rPr>
              <a:t>03</a:t>
            </a:r>
            <a:endParaRPr lang="ko-KR" altLang="en-US" sz="4000" b="1" dirty="0">
              <a:solidFill>
                <a:schemeClr val="accent3"/>
              </a:solidFill>
              <a:cs typeface="Arial" pitchFamily="34" charset="0"/>
            </a:endParaRPr>
          </a:p>
        </p:txBody>
      </p:sp>
      <p:sp>
        <p:nvSpPr>
          <p:cNvPr id="28" name="TextBox 27"/>
          <p:cNvSpPr txBox="1"/>
          <p:nvPr/>
        </p:nvSpPr>
        <p:spPr>
          <a:xfrm>
            <a:off x="5652120" y="3505601"/>
            <a:ext cx="875714" cy="707886"/>
          </a:xfrm>
          <a:prstGeom prst="rect">
            <a:avLst/>
          </a:prstGeom>
          <a:noFill/>
        </p:spPr>
        <p:txBody>
          <a:bodyPr wrap="square" rtlCol="0" anchor="ctr">
            <a:spAutoFit/>
          </a:bodyPr>
          <a:lstStyle/>
          <a:p>
            <a:pPr algn="ctr"/>
            <a:r>
              <a:rPr lang="en-US" altLang="ko-KR" sz="4000" b="1" dirty="0">
                <a:solidFill>
                  <a:schemeClr val="accent4"/>
                </a:solidFill>
                <a:cs typeface="Arial" pitchFamily="34" charset="0"/>
              </a:rPr>
              <a:t>04</a:t>
            </a:r>
            <a:endParaRPr lang="ko-KR" altLang="en-US" sz="4000" b="1" dirty="0">
              <a:solidFill>
                <a:schemeClr val="accent4"/>
              </a:solidFill>
              <a:cs typeface="Arial" pitchFamily="34" charset="0"/>
            </a:endParaRPr>
          </a:p>
        </p:txBody>
      </p:sp>
      <p:sp>
        <p:nvSpPr>
          <p:cNvPr id="29" name="TextBox 28"/>
          <p:cNvSpPr txBox="1"/>
          <p:nvPr/>
        </p:nvSpPr>
        <p:spPr>
          <a:xfrm>
            <a:off x="162266" y="1131591"/>
            <a:ext cx="8730214" cy="830997"/>
          </a:xfrm>
          <a:prstGeom prst="rect">
            <a:avLst/>
          </a:prstGeom>
          <a:noFill/>
          <a:ln>
            <a:noFill/>
          </a:ln>
        </p:spPr>
        <p:txBody>
          <a:bodyPr wrap="square" rtlCol="0" anchor="ctr">
            <a:spAutoFit/>
          </a:bodyPr>
          <a:lstStyle/>
          <a:p>
            <a:r>
              <a:rPr lang="sr-Latn-RS" altLang="ko-KR" sz="1600" dirty="0" smtClean="0">
                <a:cs typeface="Arial" pitchFamily="34" charset="0"/>
              </a:rPr>
              <a:t>Socijalni rad u školama u svetu nastao je početkom prošlog veka,  a danas je poznat, razvijen i zakonski uređen u mnogim zemljama. </a:t>
            </a:r>
          </a:p>
          <a:p>
            <a:r>
              <a:rPr lang="sr-Latn-RS" altLang="ko-KR" sz="1600" dirty="0" smtClean="0">
                <a:cs typeface="Arial" pitchFamily="34" charset="0"/>
              </a:rPr>
              <a:t>To je specijalizovana delatnost usmerena na: </a:t>
            </a:r>
            <a:r>
              <a:rPr lang="en-US" altLang="ko-KR" sz="1600" dirty="0" smtClean="0">
                <a:cs typeface="Arial" pitchFamily="34" charset="0"/>
              </a:rPr>
              <a:t>     </a:t>
            </a:r>
            <a:endParaRPr lang="en-US" altLang="ko-KR" sz="1600" dirty="0">
              <a:cs typeface="Arial" pitchFamily="34" charset="0"/>
            </a:endParaRPr>
          </a:p>
        </p:txBody>
      </p:sp>
      <p:sp>
        <p:nvSpPr>
          <p:cNvPr id="30" name="Text Placeholder 3"/>
          <p:cNvSpPr txBox="1">
            <a:spLocks/>
          </p:cNvSpPr>
          <p:nvPr/>
        </p:nvSpPr>
        <p:spPr>
          <a:xfrm>
            <a:off x="3410206" y="4896544"/>
            <a:ext cx="2169906" cy="195486"/>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sr-Latn-RS" altLang="ko-KR" sz="1000" dirty="0" smtClean="0">
                <a:solidFill>
                  <a:schemeClr val="accent6">
                    <a:lumMod val="75000"/>
                  </a:schemeClr>
                </a:solidFill>
                <a:ea typeface="맑은 고딕" pitchFamily="50" charset="-127"/>
              </a:rPr>
              <a:t>Područja primene socijalnog rada I</a:t>
            </a:r>
            <a:endParaRPr lang="en-US" altLang="ko-KR" sz="1000" dirty="0">
              <a:solidFill>
                <a:schemeClr val="accent6">
                  <a:lumMod val="75000"/>
                </a:schemeClr>
              </a:solidFill>
            </a:endParaRPr>
          </a:p>
        </p:txBody>
      </p:sp>
      <p:pic>
        <p:nvPicPr>
          <p:cNvPr id="31" name="Picture 3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8640" y="4632232"/>
            <a:ext cx="340679" cy="459798"/>
          </a:xfrm>
          <a:prstGeom prst="rect">
            <a:avLst/>
          </a:prstGeom>
        </p:spPr>
      </p:pic>
    </p:spTree>
    <p:extLst>
      <p:ext uri="{BB962C8B-B14F-4D97-AF65-F5344CB8AC3E}">
        <p14:creationId xmlns:p14="http://schemas.microsoft.com/office/powerpoint/2010/main" val="42532091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0" y="3579862"/>
            <a:ext cx="9144000" cy="1224135"/>
          </a:xfrm>
        </p:spPr>
        <p:txBody>
          <a:bodyPr/>
          <a:lstStyle/>
          <a:p>
            <a:pPr lvl="0"/>
            <a:r>
              <a:rPr lang="sr-Latn-RS" altLang="ko-KR" sz="1600" dirty="0" smtClean="0"/>
              <a:t>Za </a:t>
            </a:r>
            <a:r>
              <a:rPr lang="en-US" altLang="ko-KR" sz="1600" dirty="0" err="1" smtClean="0"/>
              <a:t>sve</a:t>
            </a:r>
            <a:r>
              <a:rPr lang="en-US" altLang="ko-KR" sz="1600" dirty="0" smtClean="0"/>
              <a:t> </a:t>
            </a:r>
            <a:r>
              <a:rPr lang="sr-Latn-RS" altLang="ko-KR" sz="1600" dirty="0" smtClean="0"/>
              <a:t>dodatne informacije možete nas kontaktirati putem email-a:</a:t>
            </a:r>
          </a:p>
          <a:p>
            <a:pPr lvl="0"/>
            <a:r>
              <a:rPr lang="sr-Latn-RS" altLang="ko-KR" sz="1600" dirty="0" smtClean="0"/>
              <a:t>Prof. </a:t>
            </a:r>
            <a:r>
              <a:rPr lang="sr-Latn-RS" altLang="ko-KR" sz="1600" dirty="0"/>
              <a:t>dr Ana </a:t>
            </a:r>
            <a:r>
              <a:rPr lang="sr-Latn-RS" altLang="ko-KR" sz="1600" dirty="0" smtClean="0"/>
              <a:t>Čekerevac</a:t>
            </a:r>
            <a:r>
              <a:rPr lang="sr-Latn-RS" altLang="ko-KR" sz="1600" dirty="0"/>
              <a:t>:</a:t>
            </a:r>
            <a:r>
              <a:rPr lang="sr-Latn-RS" altLang="ko-KR" sz="1600" dirty="0" smtClean="0"/>
              <a:t> </a:t>
            </a:r>
            <a:r>
              <a:rPr lang="sr-Latn-RS" altLang="ko-KR" sz="1600" b="1" dirty="0"/>
              <a:t>ana.cekerevac@fpn.bg.ac.rs</a:t>
            </a:r>
            <a:r>
              <a:rPr lang="sr-Latn-RS" altLang="ko-KR" sz="1600" dirty="0"/>
              <a:t> </a:t>
            </a:r>
            <a:endParaRPr lang="sr-Latn-RS" altLang="ko-KR" sz="1600" dirty="0" smtClean="0"/>
          </a:p>
          <a:p>
            <a:pPr lvl="0"/>
            <a:r>
              <a:rPr lang="sr-Latn-RS" altLang="ko-KR" sz="1600" dirty="0" smtClean="0"/>
              <a:t>MA Danijela Pavlović: </a:t>
            </a:r>
            <a:r>
              <a:rPr lang="sr-Latn-RS" altLang="ko-KR" sz="1600" b="1" dirty="0" smtClean="0"/>
              <a:t>danijelapavlovicfpn</a:t>
            </a:r>
            <a:r>
              <a:rPr lang="en-US" altLang="ko-KR" sz="1600" b="1" dirty="0" smtClean="0"/>
              <a:t>@gmail.com</a:t>
            </a:r>
            <a:endParaRPr lang="en-US" altLang="ko-KR" sz="1600" b="1" dirty="0"/>
          </a:p>
        </p:txBody>
      </p:sp>
    </p:spTree>
    <p:extLst>
      <p:ext uri="{BB962C8B-B14F-4D97-AF65-F5344CB8AC3E}">
        <p14:creationId xmlns:p14="http://schemas.microsoft.com/office/powerpoint/2010/main" val="14719992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sr-Latn-RS" altLang="ko-KR" dirty="0" smtClean="0"/>
              <a:t>Razvoj i značaj obrazovanja</a:t>
            </a:r>
            <a:endParaRPr lang="ko-KR" alt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8640" y="4632232"/>
            <a:ext cx="340679" cy="459798"/>
          </a:xfrm>
          <a:prstGeom prst="rect">
            <a:avLst/>
          </a:prstGeom>
        </p:spPr>
      </p:pic>
      <p:sp>
        <p:nvSpPr>
          <p:cNvPr id="8" name="Text Placeholder 3"/>
          <p:cNvSpPr txBox="1">
            <a:spLocks/>
          </p:cNvSpPr>
          <p:nvPr/>
        </p:nvSpPr>
        <p:spPr>
          <a:xfrm>
            <a:off x="3410206" y="4896544"/>
            <a:ext cx="2169906" cy="195486"/>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sr-Latn-RS" altLang="ko-KR" sz="1000" dirty="0" smtClean="0">
                <a:solidFill>
                  <a:schemeClr val="accent6">
                    <a:lumMod val="75000"/>
                  </a:schemeClr>
                </a:solidFill>
                <a:ea typeface="맑은 고딕" pitchFamily="50" charset="-127"/>
              </a:rPr>
              <a:t>Područja primene socijalnog rada I</a:t>
            </a:r>
            <a:endParaRPr lang="en-US" altLang="ko-KR" sz="1000" dirty="0">
              <a:solidFill>
                <a:schemeClr val="accent6">
                  <a:lumMod val="75000"/>
                </a:schemeClr>
              </a:solidFill>
            </a:endParaRPr>
          </a:p>
        </p:txBody>
      </p:sp>
    </p:spTree>
    <p:extLst>
      <p:ext uri="{BB962C8B-B14F-4D97-AF65-F5344CB8AC3E}">
        <p14:creationId xmlns:p14="http://schemas.microsoft.com/office/powerpoint/2010/main" val="31012342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Straight Connector 31"/>
          <p:cNvCxnSpPr>
            <a:endCxn id="10" idx="4"/>
          </p:cNvCxnSpPr>
          <p:nvPr/>
        </p:nvCxnSpPr>
        <p:spPr>
          <a:xfrm flipV="1">
            <a:off x="5514800" y="2351981"/>
            <a:ext cx="1073424" cy="1751730"/>
          </a:xfrm>
          <a:prstGeom prst="line">
            <a:avLst/>
          </a:prstGeom>
          <a:ln w="38100">
            <a:solidFill>
              <a:schemeClr val="accent4"/>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endCxn id="9" idx="4"/>
          </p:cNvCxnSpPr>
          <p:nvPr/>
        </p:nvCxnSpPr>
        <p:spPr>
          <a:xfrm flipH="1" flipV="1">
            <a:off x="5293488" y="2999515"/>
            <a:ext cx="221312" cy="1104198"/>
          </a:xfrm>
          <a:prstGeom prst="line">
            <a:avLst/>
          </a:prstGeom>
          <a:ln w="3810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endCxn id="8" idx="5"/>
          </p:cNvCxnSpPr>
          <p:nvPr/>
        </p:nvCxnSpPr>
        <p:spPr>
          <a:xfrm flipH="1" flipV="1">
            <a:off x="4304257" y="3520505"/>
            <a:ext cx="1156992" cy="583206"/>
          </a:xfrm>
          <a:prstGeom prst="line">
            <a:avLst/>
          </a:prstGeom>
          <a:ln w="38100">
            <a:solidFill>
              <a:schemeClr val="accent4"/>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endCxn id="7" idx="6"/>
          </p:cNvCxnSpPr>
          <p:nvPr/>
        </p:nvCxnSpPr>
        <p:spPr>
          <a:xfrm flipH="1" flipV="1">
            <a:off x="3136066" y="3862536"/>
            <a:ext cx="2325181" cy="241176"/>
          </a:xfrm>
          <a:prstGeom prst="line">
            <a:avLst/>
          </a:prstGeom>
          <a:ln w="3810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 name="Text Placeholder 1"/>
          <p:cNvSpPr>
            <a:spLocks noGrp="1"/>
          </p:cNvSpPr>
          <p:nvPr>
            <p:ph type="body" sz="quarter" idx="10"/>
          </p:nvPr>
        </p:nvSpPr>
        <p:spPr/>
        <p:txBody>
          <a:bodyPr/>
          <a:lstStyle/>
          <a:p>
            <a:r>
              <a:rPr lang="sr-Latn-RS" altLang="ko-KR" dirty="0" smtClean="0"/>
              <a:t>Obrazovanje i vaspitanje</a:t>
            </a:r>
            <a:endParaRPr lang="ko-KR" altLang="en-US" dirty="0"/>
          </a:p>
        </p:txBody>
      </p:sp>
      <p:sp>
        <p:nvSpPr>
          <p:cNvPr id="6" name="Oval 5"/>
          <p:cNvSpPr/>
          <p:nvPr/>
        </p:nvSpPr>
        <p:spPr>
          <a:xfrm>
            <a:off x="4788024" y="3430488"/>
            <a:ext cx="1346448" cy="13464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Oval 6"/>
          <p:cNvSpPr/>
          <p:nvPr/>
        </p:nvSpPr>
        <p:spPr>
          <a:xfrm>
            <a:off x="2271970" y="3430488"/>
            <a:ext cx="864096" cy="864096"/>
          </a:xfrm>
          <a:prstGeom prst="ellips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Oval 7"/>
          <p:cNvSpPr/>
          <p:nvPr/>
        </p:nvSpPr>
        <p:spPr>
          <a:xfrm>
            <a:off x="3566705" y="2782953"/>
            <a:ext cx="864096" cy="864096"/>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Oval 8"/>
          <p:cNvSpPr/>
          <p:nvPr/>
        </p:nvSpPr>
        <p:spPr>
          <a:xfrm>
            <a:off x="4861440" y="2135419"/>
            <a:ext cx="864096" cy="864096"/>
          </a:xfrm>
          <a:prstGeom prst="ellips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Oval 9"/>
          <p:cNvSpPr/>
          <p:nvPr/>
        </p:nvSpPr>
        <p:spPr>
          <a:xfrm>
            <a:off x="6156176" y="1487885"/>
            <a:ext cx="864096" cy="864096"/>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Parallelogram 15"/>
          <p:cNvSpPr/>
          <p:nvPr/>
        </p:nvSpPr>
        <p:spPr>
          <a:xfrm rot="16200000">
            <a:off x="5188898" y="3808903"/>
            <a:ext cx="544699" cy="589617"/>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3" name="TextBox 12"/>
          <p:cNvSpPr txBox="1"/>
          <p:nvPr/>
        </p:nvSpPr>
        <p:spPr>
          <a:xfrm>
            <a:off x="6084168" y="3572311"/>
            <a:ext cx="2808312" cy="1015663"/>
          </a:xfrm>
          <a:prstGeom prst="rect">
            <a:avLst/>
          </a:prstGeom>
          <a:noFill/>
          <a:ln>
            <a:noFill/>
          </a:ln>
        </p:spPr>
        <p:txBody>
          <a:bodyPr wrap="square" rtlCol="0" anchor="ctr">
            <a:spAutoFit/>
          </a:bodyPr>
          <a:lstStyle/>
          <a:p>
            <a:r>
              <a:rPr lang="sr-Cyrl-RS" altLang="ko-KR" sz="1200" b="1" dirty="0">
                <a:cs typeface="Arial" pitchFamily="34" charset="0"/>
              </a:rPr>
              <a:t>О</a:t>
            </a:r>
            <a:r>
              <a:rPr lang="en-US" altLang="ko-KR" sz="1200" b="1" dirty="0">
                <a:cs typeface="Arial" pitchFamily="34" charset="0"/>
              </a:rPr>
              <a:t>b</a:t>
            </a:r>
            <a:r>
              <a:rPr lang="sr-Cyrl-RS" altLang="ko-KR" sz="1200" b="1" dirty="0">
                <a:cs typeface="Arial" pitchFamily="34" charset="0"/>
              </a:rPr>
              <a:t>га</a:t>
            </a:r>
            <a:r>
              <a:rPr lang="en-US" altLang="ko-KR" sz="1200" b="1" dirty="0">
                <a:cs typeface="Arial" pitchFamily="34" charset="0"/>
              </a:rPr>
              <a:t>z</a:t>
            </a:r>
            <a:r>
              <a:rPr lang="sr-Cyrl-RS" altLang="ko-KR" sz="1200" b="1" dirty="0">
                <a:cs typeface="Arial" pitchFamily="34" charset="0"/>
              </a:rPr>
              <a:t>о</a:t>
            </a:r>
            <a:r>
              <a:rPr lang="en-US" altLang="ko-KR" sz="1200" b="1" dirty="0">
                <a:cs typeface="Arial" pitchFamily="34" charset="0"/>
              </a:rPr>
              <a:t>v</a:t>
            </a:r>
            <a:r>
              <a:rPr lang="sr-Cyrl-RS" altLang="ko-KR" sz="1200" b="1" dirty="0">
                <a:cs typeface="Arial" pitchFamily="34" charset="0"/>
              </a:rPr>
              <a:t>а</a:t>
            </a:r>
            <a:r>
              <a:rPr lang="en-US" altLang="ko-KR" sz="1200" b="1" dirty="0">
                <a:cs typeface="Arial" pitchFamily="34" charset="0"/>
              </a:rPr>
              <a:t>n</a:t>
            </a:r>
            <a:r>
              <a:rPr lang="sr-Cyrl-RS" altLang="ko-KR" sz="1200" b="1" dirty="0">
                <a:cs typeface="Arial" pitchFamily="34" charset="0"/>
              </a:rPr>
              <a:t>је </a:t>
            </a:r>
            <a:r>
              <a:rPr lang="en-US" altLang="ko-KR" sz="1200" b="1" dirty="0">
                <a:cs typeface="Arial" pitchFamily="34" charset="0"/>
              </a:rPr>
              <a:t>i </a:t>
            </a:r>
            <a:r>
              <a:rPr lang="en-US" altLang="ko-KR" sz="1200" b="1" dirty="0" err="1">
                <a:cs typeface="Arial" pitchFamily="34" charset="0"/>
              </a:rPr>
              <a:t>vaspitanje</a:t>
            </a:r>
            <a:r>
              <a:rPr lang="en-US" altLang="ko-KR" sz="1200" b="1" dirty="0">
                <a:cs typeface="Arial" pitchFamily="34" charset="0"/>
              </a:rPr>
              <a:t> </a:t>
            </a:r>
            <a:r>
              <a:rPr lang="en-US" altLang="ko-KR" sz="1200" b="1" dirty="0" err="1">
                <a:cs typeface="Arial" pitchFamily="34" charset="0"/>
              </a:rPr>
              <a:t>su</a:t>
            </a:r>
            <a:r>
              <a:rPr lang="en-US" altLang="ko-KR" sz="1200" b="1" dirty="0">
                <a:cs typeface="Arial" pitchFamily="34" charset="0"/>
              </a:rPr>
              <a:t> </a:t>
            </a:r>
            <a:r>
              <a:rPr lang="en-US" altLang="ko-KR" sz="1200" b="1" dirty="0" err="1">
                <a:cs typeface="Arial" pitchFamily="34" charset="0"/>
              </a:rPr>
              <a:t>fundamentalni</a:t>
            </a:r>
            <a:r>
              <a:rPr lang="en-US" altLang="ko-KR" sz="1200" b="1" dirty="0">
                <a:cs typeface="Arial" pitchFamily="34" charset="0"/>
              </a:rPr>
              <a:t> </a:t>
            </a:r>
            <a:r>
              <a:rPr lang="en-US" altLang="ko-KR" sz="1200" b="1" dirty="0" err="1">
                <a:cs typeface="Arial" pitchFamily="34" charset="0"/>
              </a:rPr>
              <a:t>društveni</a:t>
            </a:r>
            <a:r>
              <a:rPr lang="en-US" altLang="ko-KR" sz="1200" b="1" dirty="0">
                <a:cs typeface="Arial" pitchFamily="34" charset="0"/>
              </a:rPr>
              <a:t> </a:t>
            </a:r>
            <a:r>
              <a:rPr lang="en-US" altLang="ko-KR" sz="1200" b="1" dirty="0" err="1">
                <a:cs typeface="Arial" pitchFamily="34" charset="0"/>
              </a:rPr>
              <a:t>procesi</a:t>
            </a:r>
            <a:r>
              <a:rPr lang="en-US" altLang="ko-KR" sz="1200" b="1" dirty="0">
                <a:cs typeface="Arial" pitchFamily="34" charset="0"/>
              </a:rPr>
              <a:t> </a:t>
            </a:r>
            <a:r>
              <a:rPr lang="en-US" altLang="ko-KR" sz="1200" b="1" dirty="0" err="1">
                <a:cs typeface="Arial" pitchFamily="34" charset="0"/>
              </a:rPr>
              <a:t>stvaranja</a:t>
            </a:r>
            <a:r>
              <a:rPr lang="en-US" altLang="ko-KR" sz="1200" b="1" dirty="0">
                <a:cs typeface="Arial" pitchFamily="34" charset="0"/>
              </a:rPr>
              <a:t> </a:t>
            </a:r>
            <a:r>
              <a:rPr lang="en-US" altLang="ko-KR" sz="1200" b="1" dirty="0" err="1">
                <a:cs typeface="Arial" pitchFamily="34" charset="0"/>
              </a:rPr>
              <a:t>čoveka</a:t>
            </a:r>
            <a:r>
              <a:rPr lang="en-US" altLang="ko-KR" sz="1200" b="1" dirty="0">
                <a:cs typeface="Arial" pitchFamily="34" charset="0"/>
              </a:rPr>
              <a:t> i </a:t>
            </a:r>
            <a:r>
              <a:rPr lang="en-US" altLang="ko-KR" sz="1200" b="1" dirty="0" err="1">
                <a:cs typeface="Arial" pitchFamily="34" charset="0"/>
              </a:rPr>
              <a:t>čovečanstva</a:t>
            </a:r>
            <a:r>
              <a:rPr lang="en-US" altLang="ko-KR" sz="1200" b="1" dirty="0">
                <a:cs typeface="Arial" pitchFamily="34" charset="0"/>
              </a:rPr>
              <a:t> i od </a:t>
            </a:r>
            <a:r>
              <a:rPr lang="en-US" altLang="ko-KR" sz="1200" b="1" dirty="0" err="1">
                <a:cs typeface="Arial" pitchFamily="34" charset="0"/>
              </a:rPr>
              <a:t>njih</a:t>
            </a:r>
            <a:r>
              <a:rPr lang="en-US" altLang="ko-KR" sz="1200" b="1" dirty="0">
                <a:cs typeface="Arial" pitchFamily="34" charset="0"/>
              </a:rPr>
              <a:t> </a:t>
            </a:r>
            <a:r>
              <a:rPr lang="en-US" altLang="ko-KR" sz="1200" b="1" dirty="0" err="1">
                <a:cs typeface="Arial" pitchFamily="34" charset="0"/>
              </a:rPr>
              <a:t>zavisi</a:t>
            </a:r>
            <a:r>
              <a:rPr lang="en-US" altLang="ko-KR" sz="1200" b="1" dirty="0">
                <a:cs typeface="Arial" pitchFamily="34" charset="0"/>
              </a:rPr>
              <a:t> </a:t>
            </a:r>
            <a:r>
              <a:rPr lang="en-US" altLang="ko-KR" sz="1200" b="1" dirty="0" err="1">
                <a:cs typeface="Arial" pitchFamily="34" charset="0"/>
              </a:rPr>
              <a:t>kontinuitet</a:t>
            </a:r>
            <a:r>
              <a:rPr lang="en-US" altLang="ko-KR" sz="1200" b="1" dirty="0">
                <a:cs typeface="Arial" pitchFamily="34" charset="0"/>
              </a:rPr>
              <a:t> </a:t>
            </a:r>
            <a:r>
              <a:rPr lang="en-US" altLang="ko-KR" sz="1200" b="1" dirty="0" err="1">
                <a:cs typeface="Arial" pitchFamily="34" charset="0"/>
              </a:rPr>
              <a:t>kultur</a:t>
            </a:r>
            <a:r>
              <a:rPr lang="sr-Cyrl-RS" altLang="ko-KR" sz="1200" b="1" dirty="0">
                <a:cs typeface="Arial" pitchFamily="34" charset="0"/>
              </a:rPr>
              <a:t>е </a:t>
            </a:r>
            <a:r>
              <a:rPr lang="en-US" altLang="ko-KR" sz="1200" b="1" dirty="0">
                <a:cs typeface="Arial" pitchFamily="34" charset="0"/>
              </a:rPr>
              <a:t>i </a:t>
            </a:r>
            <a:r>
              <a:rPr lang="en-US" altLang="ko-KR" sz="1200" b="1" dirty="0" err="1">
                <a:cs typeface="Arial" pitchFamily="34" charset="0"/>
              </a:rPr>
              <a:t>sudbina</a:t>
            </a:r>
            <a:r>
              <a:rPr lang="en-US" altLang="ko-KR" sz="1200" b="1" dirty="0">
                <a:cs typeface="Arial" pitchFamily="34" charset="0"/>
              </a:rPr>
              <a:t> </a:t>
            </a:r>
            <a:r>
              <a:rPr lang="en-US" altLang="ko-KR" sz="1200" b="1" dirty="0" err="1">
                <a:cs typeface="Arial" pitchFamily="34" charset="0"/>
              </a:rPr>
              <a:t>društva</a:t>
            </a:r>
            <a:r>
              <a:rPr lang="en-US" altLang="ko-KR" sz="1200" b="1" dirty="0">
                <a:cs typeface="Arial" pitchFamily="34" charset="0"/>
              </a:rPr>
              <a:t> i </a:t>
            </a:r>
            <a:r>
              <a:rPr lang="en-US" altLang="ko-KR" sz="1200" b="1" dirty="0" err="1">
                <a:cs typeface="Arial" pitchFamily="34" charset="0"/>
              </a:rPr>
              <a:t>svakog</a:t>
            </a:r>
            <a:r>
              <a:rPr lang="en-US" altLang="ko-KR" sz="1200" b="1" dirty="0">
                <a:cs typeface="Arial" pitchFamily="34" charset="0"/>
              </a:rPr>
              <a:t> </a:t>
            </a:r>
            <a:r>
              <a:rPr lang="en-US" altLang="ko-KR" sz="1200" b="1" dirty="0" err="1">
                <a:cs typeface="Arial" pitchFamily="34" charset="0"/>
              </a:rPr>
              <a:t>pojedinca</a:t>
            </a:r>
            <a:r>
              <a:rPr lang="en-US" altLang="ko-KR" sz="1200" b="1" dirty="0">
                <a:cs typeface="Arial" pitchFamily="34" charset="0"/>
              </a:rPr>
              <a:t>. </a:t>
            </a:r>
          </a:p>
        </p:txBody>
      </p:sp>
      <p:sp>
        <p:nvSpPr>
          <p:cNvPr id="16" name="TextBox 15"/>
          <p:cNvSpPr txBox="1"/>
          <p:nvPr/>
        </p:nvSpPr>
        <p:spPr>
          <a:xfrm>
            <a:off x="107504" y="3579862"/>
            <a:ext cx="2026297" cy="1200329"/>
          </a:xfrm>
          <a:prstGeom prst="rect">
            <a:avLst/>
          </a:prstGeom>
          <a:noFill/>
          <a:ln>
            <a:noFill/>
          </a:ln>
        </p:spPr>
        <p:txBody>
          <a:bodyPr wrap="square" rtlCol="0" anchor="ctr">
            <a:spAutoFit/>
          </a:bodyPr>
          <a:lstStyle/>
          <a:p>
            <a:pPr algn="r"/>
            <a:r>
              <a:rPr lang="sr-Latn-RS" altLang="ko-KR" sz="1200" dirty="0">
                <a:cs typeface="Arial" pitchFamily="34" charset="0"/>
              </a:rPr>
              <a:t>P</a:t>
            </a:r>
            <a:r>
              <a:rPr lang="sr-Cyrl-RS" altLang="ko-KR" sz="1200" dirty="0" smtClean="0">
                <a:cs typeface="Arial" pitchFamily="34" charset="0"/>
              </a:rPr>
              <a:t>го</a:t>
            </a:r>
            <a:r>
              <a:rPr lang="en-US" altLang="ko-KR" sz="1200" dirty="0">
                <a:cs typeface="Arial" pitchFamily="34" charset="0"/>
              </a:rPr>
              <a:t>n</a:t>
            </a:r>
            <a:r>
              <a:rPr lang="sr-Cyrl-RS" altLang="ko-KR" sz="1200" dirty="0">
                <a:cs typeface="Arial" pitchFamily="34" charset="0"/>
              </a:rPr>
              <a:t>а</a:t>
            </a:r>
            <a:r>
              <a:rPr lang="en-US" altLang="ko-KR" sz="1200" dirty="0">
                <a:cs typeface="Arial" pitchFamily="34" charset="0"/>
              </a:rPr>
              <a:t>l</a:t>
            </a:r>
            <a:r>
              <a:rPr lang="sr-Cyrl-RS" altLang="ko-KR" sz="1200" dirty="0">
                <a:cs typeface="Arial" pitchFamily="34" charset="0"/>
              </a:rPr>
              <a:t>а</a:t>
            </a:r>
            <a:r>
              <a:rPr lang="en-US" altLang="ko-KR" sz="1200" dirty="0" err="1">
                <a:cs typeface="Arial" pitchFamily="34" charset="0"/>
              </a:rPr>
              <a:t>zak</a:t>
            </a:r>
            <a:r>
              <a:rPr lang="en-US" altLang="ko-KR" sz="1200" dirty="0">
                <a:cs typeface="Arial" pitchFamily="34" charset="0"/>
              </a:rPr>
              <a:t> </a:t>
            </a:r>
            <a:r>
              <a:rPr lang="en-US" altLang="ko-KR" sz="1200" dirty="0" err="1">
                <a:cs typeface="Arial" pitchFamily="34" charset="0"/>
              </a:rPr>
              <a:t>štamparske</a:t>
            </a:r>
            <a:r>
              <a:rPr lang="en-US" altLang="ko-KR" sz="1200" dirty="0">
                <a:cs typeface="Arial" pitchFamily="34" charset="0"/>
              </a:rPr>
              <a:t> </a:t>
            </a:r>
            <a:r>
              <a:rPr lang="en-US" altLang="ko-KR" sz="1200" dirty="0" err="1">
                <a:cs typeface="Arial" pitchFamily="34" charset="0"/>
              </a:rPr>
              <a:t>mašine</a:t>
            </a:r>
            <a:r>
              <a:rPr lang="en-US" altLang="ko-KR" sz="1200" dirty="0">
                <a:cs typeface="Arial" pitchFamily="34" charset="0"/>
              </a:rPr>
              <a:t> </a:t>
            </a:r>
            <a:r>
              <a:rPr lang="en-US" altLang="ko-KR" sz="1200" dirty="0" smtClean="0">
                <a:cs typeface="Arial" pitchFamily="34" charset="0"/>
              </a:rPr>
              <a:t>(1454</a:t>
            </a:r>
            <a:r>
              <a:rPr lang="en-US" altLang="ko-KR" sz="1200" dirty="0">
                <a:cs typeface="Arial" pitchFamily="34" charset="0"/>
              </a:rPr>
              <a:t>) </a:t>
            </a:r>
            <a:r>
              <a:rPr lang="en-US" altLang="ko-KR" sz="1200" dirty="0" err="1">
                <a:cs typeface="Arial" pitchFamily="34" charset="0"/>
              </a:rPr>
              <a:t>omogućio</a:t>
            </a:r>
            <a:r>
              <a:rPr lang="en-US" altLang="ko-KR" sz="1200" dirty="0">
                <a:cs typeface="Arial" pitchFamily="34" charset="0"/>
              </a:rPr>
              <a:t> </a:t>
            </a:r>
            <a:r>
              <a:rPr lang="en-US" altLang="ko-KR" sz="1200" dirty="0" err="1">
                <a:cs typeface="Arial" pitchFamily="34" charset="0"/>
              </a:rPr>
              <a:t>umnožavanje</a:t>
            </a:r>
            <a:r>
              <a:rPr lang="en-US" altLang="ko-KR" sz="1200" dirty="0">
                <a:cs typeface="Arial" pitchFamily="34" charset="0"/>
              </a:rPr>
              <a:t> </a:t>
            </a:r>
            <a:r>
              <a:rPr lang="en-US" altLang="ko-KR" sz="1200" dirty="0" err="1">
                <a:cs typeface="Arial" pitchFamily="34" charset="0"/>
              </a:rPr>
              <a:t>tekstova</a:t>
            </a:r>
            <a:r>
              <a:rPr lang="en-US" altLang="ko-KR" sz="1200" dirty="0">
                <a:cs typeface="Arial" pitchFamily="34" charset="0"/>
              </a:rPr>
              <a:t> i </a:t>
            </a:r>
            <a:r>
              <a:rPr lang="en-US" altLang="ko-KR" sz="1200" dirty="0" err="1">
                <a:cs typeface="Arial" pitchFamily="34" charset="0"/>
              </a:rPr>
              <a:t>dokumenata</a:t>
            </a:r>
            <a:r>
              <a:rPr lang="en-US" altLang="ko-KR" sz="1200" dirty="0">
                <a:cs typeface="Arial" pitchFamily="34" charset="0"/>
              </a:rPr>
              <a:t>, </a:t>
            </a:r>
            <a:r>
              <a:rPr lang="en-US" altLang="ko-KR" sz="1200" dirty="0" err="1">
                <a:cs typeface="Arial" pitchFamily="34" charset="0"/>
              </a:rPr>
              <a:t>što</a:t>
            </a:r>
            <a:r>
              <a:rPr lang="en-US" altLang="ko-KR" sz="1200" dirty="0">
                <a:cs typeface="Arial" pitchFamily="34" charset="0"/>
              </a:rPr>
              <a:t> </a:t>
            </a:r>
            <a:r>
              <a:rPr lang="sr-Cyrl-RS" altLang="ko-KR" sz="1200" dirty="0">
                <a:cs typeface="Arial" pitchFamily="34" charset="0"/>
              </a:rPr>
              <a:t>је </a:t>
            </a:r>
            <a:r>
              <a:rPr lang="en-US" altLang="ko-KR" sz="1200" dirty="0" err="1">
                <a:cs typeface="Arial" pitchFamily="34" charset="0"/>
              </a:rPr>
              <a:t>uticalo</a:t>
            </a:r>
            <a:r>
              <a:rPr lang="en-US" altLang="ko-KR" sz="1200" dirty="0">
                <a:cs typeface="Arial" pitchFamily="34" charset="0"/>
              </a:rPr>
              <a:t> </a:t>
            </a:r>
            <a:r>
              <a:rPr lang="en-US" altLang="ko-KR" sz="1200" dirty="0" err="1">
                <a:cs typeface="Arial" pitchFamily="34" charset="0"/>
              </a:rPr>
              <a:t>na</a:t>
            </a:r>
            <a:r>
              <a:rPr lang="en-US" altLang="ko-KR" sz="1200" dirty="0">
                <a:cs typeface="Arial" pitchFamily="34" charset="0"/>
              </a:rPr>
              <a:t> </a:t>
            </a:r>
            <a:r>
              <a:rPr lang="sr-Cyrl-RS" altLang="ko-KR" sz="1200" dirty="0">
                <a:cs typeface="Arial" pitchFamily="34" charset="0"/>
              </a:rPr>
              <a:t>ро</a:t>
            </a:r>
            <a:r>
              <a:rPr lang="en-US" altLang="ko-KR" sz="1200" dirty="0">
                <a:cs typeface="Arial" pitchFamily="34" charset="0"/>
              </a:rPr>
              <a:t>v</a:t>
            </a:r>
            <a:r>
              <a:rPr lang="sr-Cyrl-RS" altLang="ko-KR" sz="1200" dirty="0">
                <a:cs typeface="Arial" pitchFamily="34" charset="0"/>
              </a:rPr>
              <a:t>е</a:t>
            </a:r>
            <a:r>
              <a:rPr lang="en-US" altLang="ko-KR" sz="1200" dirty="0">
                <a:cs typeface="Arial" pitchFamily="34" charset="0"/>
              </a:rPr>
              <a:t>ć</a:t>
            </a:r>
            <a:r>
              <a:rPr lang="sr-Cyrl-RS" altLang="ko-KR" sz="1200" dirty="0">
                <a:cs typeface="Arial" pitchFamily="34" charset="0"/>
              </a:rPr>
              <a:t>а</a:t>
            </a:r>
            <a:r>
              <a:rPr lang="en-US" altLang="ko-KR" sz="1200" dirty="0">
                <a:cs typeface="Arial" pitchFamily="34" charset="0"/>
              </a:rPr>
              <a:t>n</a:t>
            </a:r>
            <a:r>
              <a:rPr lang="sr-Cyrl-RS" altLang="ko-KR" sz="1200" dirty="0">
                <a:cs typeface="Arial" pitchFamily="34" charset="0"/>
              </a:rPr>
              <a:t>је </a:t>
            </a:r>
            <a:r>
              <a:rPr lang="en-US" altLang="ko-KR" sz="1200" dirty="0" err="1">
                <a:cs typeface="Arial" pitchFamily="34" charset="0"/>
              </a:rPr>
              <a:t>nivoa</a:t>
            </a:r>
            <a:r>
              <a:rPr lang="en-US" altLang="ko-KR" sz="1200" dirty="0">
                <a:cs typeface="Arial" pitchFamily="34" charset="0"/>
              </a:rPr>
              <a:t> </a:t>
            </a:r>
            <a:r>
              <a:rPr lang="en-US" altLang="ko-KR" sz="1200" dirty="0" err="1">
                <a:cs typeface="Arial" pitchFamily="34" charset="0"/>
              </a:rPr>
              <a:t>pismenosti</a:t>
            </a:r>
            <a:r>
              <a:rPr lang="en-US" altLang="ko-KR" sz="1200" dirty="0">
                <a:cs typeface="Arial" pitchFamily="34" charset="0"/>
              </a:rPr>
              <a:t>.</a:t>
            </a:r>
          </a:p>
        </p:txBody>
      </p:sp>
      <p:sp>
        <p:nvSpPr>
          <p:cNvPr id="19" name="TextBox 18"/>
          <p:cNvSpPr txBox="1"/>
          <p:nvPr/>
        </p:nvSpPr>
        <p:spPr>
          <a:xfrm>
            <a:off x="724704" y="2715766"/>
            <a:ext cx="2730458" cy="646331"/>
          </a:xfrm>
          <a:prstGeom prst="rect">
            <a:avLst/>
          </a:prstGeom>
          <a:noFill/>
          <a:ln>
            <a:noFill/>
          </a:ln>
        </p:spPr>
        <p:txBody>
          <a:bodyPr wrap="square" rtlCol="0" anchor="ctr">
            <a:spAutoFit/>
          </a:bodyPr>
          <a:lstStyle/>
          <a:p>
            <a:pPr algn="r"/>
            <a:r>
              <a:rPr lang="sr-Cyrl-RS" altLang="ko-KR" sz="1200" dirty="0">
                <a:cs typeface="Arial" pitchFamily="34" charset="0"/>
              </a:rPr>
              <a:t>О</a:t>
            </a:r>
            <a:r>
              <a:rPr lang="en-US" altLang="ko-KR" sz="1200" dirty="0" err="1">
                <a:cs typeface="Arial" pitchFamily="34" charset="0"/>
              </a:rPr>
              <a:t>br</a:t>
            </a:r>
            <a:r>
              <a:rPr lang="sr-Cyrl-RS" altLang="ko-KR" sz="1200" dirty="0">
                <a:cs typeface="Arial" pitchFamily="34" charset="0"/>
              </a:rPr>
              <a:t>а</a:t>
            </a:r>
            <a:r>
              <a:rPr lang="en-US" altLang="ko-KR" sz="1200" dirty="0">
                <a:cs typeface="Arial" pitchFamily="34" charset="0"/>
              </a:rPr>
              <a:t>z</a:t>
            </a:r>
            <a:r>
              <a:rPr lang="sr-Cyrl-RS" altLang="ko-KR" sz="1200" dirty="0">
                <a:cs typeface="Arial" pitchFamily="34" charset="0"/>
              </a:rPr>
              <a:t>о</a:t>
            </a:r>
            <a:r>
              <a:rPr lang="en-US" altLang="ko-KR" sz="1200" dirty="0">
                <a:cs typeface="Arial" pitchFamily="34" charset="0"/>
              </a:rPr>
              <a:t>v</a:t>
            </a:r>
            <a:r>
              <a:rPr lang="sr-Cyrl-RS" altLang="ko-KR" sz="1200" dirty="0">
                <a:cs typeface="Arial" pitchFamily="34" charset="0"/>
              </a:rPr>
              <a:t>а</a:t>
            </a:r>
            <a:r>
              <a:rPr lang="en-US" altLang="ko-KR" sz="1200" dirty="0">
                <a:cs typeface="Arial" pitchFamily="34" charset="0"/>
              </a:rPr>
              <a:t>n</a:t>
            </a:r>
            <a:r>
              <a:rPr lang="sr-Cyrl-RS" altLang="ko-KR" sz="1200" dirty="0">
                <a:cs typeface="Arial" pitchFamily="34" charset="0"/>
              </a:rPr>
              <a:t>је </a:t>
            </a:r>
            <a:r>
              <a:rPr lang="en-US" altLang="ko-KR" sz="1200" dirty="0">
                <a:cs typeface="Arial" pitchFamily="34" charset="0"/>
              </a:rPr>
              <a:t>je </a:t>
            </a:r>
            <a:r>
              <a:rPr lang="en-US" altLang="ko-KR" sz="1200" dirty="0" err="1">
                <a:cs typeface="Arial" pitchFamily="34" charset="0"/>
              </a:rPr>
              <a:t>cilj</a:t>
            </a:r>
            <a:r>
              <a:rPr lang="en-US" altLang="ko-KR" sz="1200" dirty="0">
                <a:cs typeface="Arial" pitchFamily="34" charset="0"/>
              </a:rPr>
              <a:t> </a:t>
            </a:r>
            <a:r>
              <a:rPr lang="en-US" altLang="ko-KR" sz="1200" dirty="0" err="1">
                <a:cs typeface="Arial" pitchFamily="34" charset="0"/>
              </a:rPr>
              <a:t>kojem</a:t>
            </a:r>
            <a:r>
              <a:rPr lang="en-US" altLang="ko-KR" sz="1200" dirty="0">
                <a:cs typeface="Arial" pitchFamily="34" charset="0"/>
              </a:rPr>
              <a:t> </a:t>
            </a:r>
            <a:r>
              <a:rPr lang="en-US" altLang="ko-KR" sz="1200" dirty="0" err="1">
                <a:cs typeface="Arial" pitchFamily="34" charset="0"/>
              </a:rPr>
              <a:t>treba</a:t>
            </a:r>
            <a:r>
              <a:rPr lang="en-US" altLang="ko-KR" sz="1200" dirty="0">
                <a:cs typeface="Arial" pitchFamily="34" charset="0"/>
              </a:rPr>
              <a:t> </a:t>
            </a:r>
            <a:r>
              <a:rPr lang="en-US" altLang="ko-KR" sz="1200" dirty="0" err="1">
                <a:cs typeface="Arial" pitchFamily="34" charset="0"/>
              </a:rPr>
              <a:t>težiti</a:t>
            </a:r>
            <a:r>
              <a:rPr lang="en-US" altLang="ko-KR" sz="1200" dirty="0">
                <a:cs typeface="Arial" pitchFamily="34" charset="0"/>
              </a:rPr>
              <a:t>, </a:t>
            </a:r>
            <a:r>
              <a:rPr lang="sr-Cyrl-RS" altLang="ko-KR" sz="1200" dirty="0">
                <a:cs typeface="Arial" pitchFamily="34" charset="0"/>
              </a:rPr>
              <a:t>р</a:t>
            </a:r>
            <a:r>
              <a:rPr lang="en-US" altLang="ko-KR" sz="1200" dirty="0" err="1">
                <a:cs typeface="Arial" pitchFamily="34" charset="0"/>
              </a:rPr>
              <a:t>ut</a:t>
            </a:r>
            <a:r>
              <a:rPr lang="en-US" altLang="ko-KR" sz="1200" dirty="0">
                <a:cs typeface="Arial" pitchFamily="34" charset="0"/>
              </a:rPr>
              <a:t> da se </a:t>
            </a:r>
            <a:r>
              <a:rPr lang="en-US" altLang="ko-KR" sz="1200" dirty="0" err="1">
                <a:cs typeface="Arial" pitchFamily="34" charset="0"/>
              </a:rPr>
              <a:t>promeni</a:t>
            </a:r>
            <a:r>
              <a:rPr lang="en-US" altLang="ko-KR" sz="1200" dirty="0">
                <a:cs typeface="Arial" pitchFamily="34" charset="0"/>
              </a:rPr>
              <a:t> </a:t>
            </a:r>
            <a:r>
              <a:rPr lang="sr-Cyrl-RS" altLang="ko-KR" sz="1200" dirty="0">
                <a:cs typeface="Arial" pitchFamily="34" charset="0"/>
              </a:rPr>
              <a:t>ро</a:t>
            </a:r>
            <a:r>
              <a:rPr lang="en-US" altLang="ko-KR" sz="1200" dirty="0">
                <a:cs typeface="Arial" pitchFamily="34" charset="0"/>
              </a:rPr>
              <a:t>l</a:t>
            </a:r>
            <a:r>
              <a:rPr lang="sr-Cyrl-RS" altLang="ko-KR" sz="1200" dirty="0">
                <a:cs typeface="Arial" pitchFamily="34" charset="0"/>
              </a:rPr>
              <a:t>о</a:t>
            </a:r>
            <a:r>
              <a:rPr lang="en-US" altLang="ko-KR" sz="1200" dirty="0">
                <a:cs typeface="Arial" pitchFamily="34" charset="0"/>
              </a:rPr>
              <a:t>ž</a:t>
            </a:r>
            <a:r>
              <a:rPr lang="sr-Cyrl-RS" altLang="ko-KR" sz="1200" dirty="0">
                <a:cs typeface="Arial" pitchFamily="34" charset="0"/>
              </a:rPr>
              <a:t>ај роје</a:t>
            </a:r>
            <a:r>
              <a:rPr lang="en-US" altLang="ko-KR" sz="1200" dirty="0">
                <a:cs typeface="Arial" pitchFamily="34" charset="0"/>
              </a:rPr>
              <a:t>din</a:t>
            </a:r>
            <a:r>
              <a:rPr lang="sr-Cyrl-RS" altLang="ko-KR" sz="1200" dirty="0">
                <a:cs typeface="Arial" pitchFamily="34" charset="0"/>
              </a:rPr>
              <a:t>са </a:t>
            </a:r>
            <a:r>
              <a:rPr lang="en-US" altLang="ko-KR" sz="1200" dirty="0">
                <a:cs typeface="Arial" pitchFamily="34" charset="0"/>
              </a:rPr>
              <a:t>i </a:t>
            </a:r>
            <a:r>
              <a:rPr lang="en-US" altLang="ko-KR" sz="1200" dirty="0" err="1">
                <a:cs typeface="Arial" pitchFamily="34" charset="0"/>
              </a:rPr>
              <a:t>položaj</a:t>
            </a:r>
            <a:r>
              <a:rPr lang="en-US" altLang="ko-KR" sz="1200" dirty="0">
                <a:cs typeface="Arial" pitchFamily="34" charset="0"/>
              </a:rPr>
              <a:t> </a:t>
            </a:r>
            <a:r>
              <a:rPr lang="en-US" altLang="ko-KR" sz="1200" dirty="0" err="1">
                <a:cs typeface="Arial" pitchFamily="34" charset="0"/>
              </a:rPr>
              <a:t>društva</a:t>
            </a:r>
            <a:r>
              <a:rPr lang="en-US" altLang="ko-KR" sz="1200" dirty="0">
                <a:cs typeface="Arial" pitchFamily="34" charset="0"/>
              </a:rPr>
              <a:t>.</a:t>
            </a:r>
          </a:p>
        </p:txBody>
      </p:sp>
      <p:sp>
        <p:nvSpPr>
          <p:cNvPr id="22" name="TextBox 21"/>
          <p:cNvSpPr txBox="1"/>
          <p:nvPr/>
        </p:nvSpPr>
        <p:spPr>
          <a:xfrm>
            <a:off x="2046065" y="1851670"/>
            <a:ext cx="2730458" cy="830997"/>
          </a:xfrm>
          <a:prstGeom prst="rect">
            <a:avLst/>
          </a:prstGeom>
          <a:noFill/>
          <a:ln>
            <a:noFill/>
          </a:ln>
        </p:spPr>
        <p:txBody>
          <a:bodyPr wrap="square" rtlCol="0" anchor="ctr">
            <a:spAutoFit/>
          </a:bodyPr>
          <a:lstStyle/>
          <a:p>
            <a:pPr algn="r"/>
            <a:r>
              <a:rPr lang="en-US" altLang="ko-KR" sz="1200" dirty="0" err="1">
                <a:cs typeface="Arial" pitchFamily="34" charset="0"/>
              </a:rPr>
              <a:t>Bolje</a:t>
            </a:r>
            <a:r>
              <a:rPr lang="en-US" altLang="ko-KR" sz="1200" dirty="0">
                <a:cs typeface="Arial" pitchFamily="34" charset="0"/>
              </a:rPr>
              <a:t> </a:t>
            </a:r>
            <a:r>
              <a:rPr lang="en-US" altLang="ko-KR" sz="1200" dirty="0" err="1">
                <a:cs typeface="Arial" pitchFamily="34" charset="0"/>
              </a:rPr>
              <a:t>obrazovani</a:t>
            </a:r>
            <a:r>
              <a:rPr lang="en-US" altLang="ko-KR" sz="1200" dirty="0">
                <a:cs typeface="Arial" pitchFamily="34" charset="0"/>
              </a:rPr>
              <a:t> </a:t>
            </a:r>
            <a:r>
              <a:rPr lang="en-US" altLang="ko-KR" sz="1200" dirty="0" err="1">
                <a:cs typeface="Arial" pitchFamily="34" charset="0"/>
              </a:rPr>
              <a:t>radnici</a:t>
            </a:r>
            <a:r>
              <a:rPr lang="en-US" altLang="ko-KR" sz="1200" dirty="0">
                <a:cs typeface="Arial" pitchFamily="34" charset="0"/>
              </a:rPr>
              <a:t>, </a:t>
            </a:r>
            <a:r>
              <a:rPr lang="en-US" altLang="ko-KR" sz="1200" dirty="0" err="1" smtClean="0">
                <a:cs typeface="Arial" pitchFamily="34" charset="0"/>
              </a:rPr>
              <a:t>utiču</a:t>
            </a:r>
            <a:r>
              <a:rPr lang="en-US" altLang="ko-KR" sz="1200" dirty="0" smtClean="0">
                <a:cs typeface="Arial" pitchFamily="34" charset="0"/>
              </a:rPr>
              <a:t> </a:t>
            </a:r>
            <a:r>
              <a:rPr lang="en-US" altLang="ko-KR" sz="1200" dirty="0" err="1">
                <a:cs typeface="Arial" pitchFamily="34" charset="0"/>
              </a:rPr>
              <a:t>na</a:t>
            </a:r>
            <a:r>
              <a:rPr lang="en-US" altLang="ko-KR" sz="1200" dirty="0">
                <a:cs typeface="Arial" pitchFamily="34" charset="0"/>
              </a:rPr>
              <a:t> </a:t>
            </a:r>
            <a:r>
              <a:rPr lang="en-US" altLang="ko-KR" sz="1200" dirty="0" err="1">
                <a:cs typeface="Arial" pitchFamily="34" charset="0"/>
              </a:rPr>
              <a:t>veću</a:t>
            </a:r>
            <a:r>
              <a:rPr lang="en-US" altLang="ko-KR" sz="1200" dirty="0">
                <a:cs typeface="Arial" pitchFamily="34" charset="0"/>
              </a:rPr>
              <a:t> </a:t>
            </a:r>
            <a:r>
              <a:rPr lang="en-US" altLang="ko-KR" sz="1200" dirty="0" err="1">
                <a:cs typeface="Arial" pitchFamily="34" charset="0"/>
              </a:rPr>
              <a:t>mogućnost</a:t>
            </a:r>
            <a:r>
              <a:rPr lang="en-US" altLang="ko-KR" sz="1200" dirty="0">
                <a:cs typeface="Arial" pitchFamily="34" charset="0"/>
              </a:rPr>
              <a:t> </a:t>
            </a:r>
            <a:r>
              <a:rPr lang="en-US" altLang="ko-KR" sz="1200" dirty="0" err="1">
                <a:cs typeface="Arial" pitchFamily="34" charset="0"/>
              </a:rPr>
              <a:t>prihvatanja</a:t>
            </a:r>
            <a:r>
              <a:rPr lang="en-US" altLang="ko-KR" sz="1200" dirty="0">
                <a:cs typeface="Arial" pitchFamily="34" charset="0"/>
              </a:rPr>
              <a:t> </a:t>
            </a:r>
            <a:r>
              <a:rPr lang="en-US" altLang="ko-KR" sz="1200" dirty="0" err="1">
                <a:cs typeface="Arial" pitchFamily="34" charset="0"/>
              </a:rPr>
              <a:t>novih</a:t>
            </a:r>
            <a:r>
              <a:rPr lang="en-US" altLang="ko-KR" sz="1200" dirty="0">
                <a:cs typeface="Arial" pitchFamily="34" charset="0"/>
              </a:rPr>
              <a:t> </a:t>
            </a:r>
            <a:r>
              <a:rPr lang="en-US" altLang="ko-KR" sz="1200" dirty="0" err="1">
                <a:cs typeface="Arial" pitchFamily="34" charset="0"/>
              </a:rPr>
              <a:t>tehnologija</a:t>
            </a:r>
            <a:r>
              <a:rPr lang="en-US" altLang="ko-KR" sz="1200" dirty="0">
                <a:cs typeface="Arial" pitchFamily="34" charset="0"/>
              </a:rPr>
              <a:t> i </a:t>
            </a:r>
            <a:r>
              <a:rPr lang="en-US" altLang="ko-KR" sz="1200" dirty="0" err="1">
                <a:cs typeface="Arial" pitchFamily="34" charset="0"/>
              </a:rPr>
              <a:t>dostizanja</a:t>
            </a:r>
            <a:r>
              <a:rPr lang="en-US" altLang="ko-KR" sz="1200" dirty="0">
                <a:cs typeface="Arial" pitchFamily="34" charset="0"/>
              </a:rPr>
              <a:t> </a:t>
            </a:r>
            <a:r>
              <a:rPr lang="en-US" altLang="ko-KR" sz="1200" dirty="0" err="1">
                <a:cs typeface="Arial" pitchFamily="34" charset="0"/>
              </a:rPr>
              <a:t>dinamičnih</a:t>
            </a:r>
            <a:r>
              <a:rPr lang="en-US" altLang="ko-KR" sz="1200" dirty="0">
                <a:cs typeface="Arial" pitchFamily="34" charset="0"/>
              </a:rPr>
              <a:t> </a:t>
            </a:r>
            <a:r>
              <a:rPr lang="en-US" altLang="ko-KR" sz="1200" dirty="0" err="1">
                <a:cs typeface="Arial" pitchFamily="34" charset="0"/>
              </a:rPr>
              <a:t>stopa</a:t>
            </a:r>
            <a:r>
              <a:rPr lang="en-US" altLang="ko-KR" sz="1200" dirty="0">
                <a:cs typeface="Arial" pitchFamily="34" charset="0"/>
              </a:rPr>
              <a:t> </a:t>
            </a:r>
            <a:r>
              <a:rPr lang="en-US" altLang="ko-KR" sz="1200" dirty="0" err="1">
                <a:cs typeface="Arial" pitchFamily="34" charset="0"/>
              </a:rPr>
              <a:t>rasta</a:t>
            </a:r>
            <a:r>
              <a:rPr lang="en-US" altLang="ko-KR" sz="1200" dirty="0">
                <a:cs typeface="Arial" pitchFamily="34" charset="0"/>
              </a:rPr>
              <a:t>. . </a:t>
            </a:r>
          </a:p>
        </p:txBody>
      </p:sp>
      <p:sp>
        <p:nvSpPr>
          <p:cNvPr id="25" name="TextBox 24"/>
          <p:cNvSpPr txBox="1"/>
          <p:nvPr/>
        </p:nvSpPr>
        <p:spPr>
          <a:xfrm>
            <a:off x="3367427" y="1390005"/>
            <a:ext cx="2730458" cy="461665"/>
          </a:xfrm>
          <a:prstGeom prst="rect">
            <a:avLst/>
          </a:prstGeom>
          <a:noFill/>
          <a:ln>
            <a:noFill/>
          </a:ln>
        </p:spPr>
        <p:txBody>
          <a:bodyPr wrap="square" rtlCol="0" anchor="ctr">
            <a:spAutoFit/>
          </a:bodyPr>
          <a:lstStyle/>
          <a:p>
            <a:pPr algn="r"/>
            <a:r>
              <a:rPr lang="en-US" altLang="ko-KR" sz="1200" dirty="0" err="1">
                <a:cs typeface="Arial" pitchFamily="34" charset="0"/>
              </a:rPr>
              <a:t>Obrazovanje</a:t>
            </a:r>
            <a:r>
              <a:rPr lang="en-US" altLang="ko-KR" sz="1200" dirty="0">
                <a:cs typeface="Arial" pitchFamily="34" charset="0"/>
              </a:rPr>
              <a:t> i </a:t>
            </a:r>
            <a:r>
              <a:rPr lang="en-US" altLang="ko-KR" sz="1200" dirty="0" err="1">
                <a:cs typeface="Arial" pitchFamily="34" charset="0"/>
              </a:rPr>
              <a:t>usav</a:t>
            </a:r>
            <a:r>
              <a:rPr lang="sr-Cyrl-RS" altLang="ko-KR" sz="1200" dirty="0">
                <a:cs typeface="Arial" pitchFamily="34" charset="0"/>
              </a:rPr>
              <a:t>г</a:t>
            </a:r>
            <a:r>
              <a:rPr lang="en-US" altLang="ko-KR" sz="1200" dirty="0" err="1">
                <a:cs typeface="Arial" pitchFamily="34" charset="0"/>
              </a:rPr>
              <a:t>šavanje</a:t>
            </a:r>
            <a:r>
              <a:rPr lang="en-US" altLang="ko-KR" sz="1200" dirty="0">
                <a:cs typeface="Arial" pitchFamily="34" charset="0"/>
              </a:rPr>
              <a:t> </a:t>
            </a:r>
            <a:r>
              <a:rPr lang="en-US" altLang="ko-KR" sz="1200" dirty="0" err="1">
                <a:cs typeface="Arial" pitchFamily="34" charset="0"/>
              </a:rPr>
              <a:t>uz</a:t>
            </a:r>
            <a:r>
              <a:rPr lang="en-US" altLang="ko-KR" sz="1200" dirty="0">
                <a:cs typeface="Arial" pitchFamily="34" charset="0"/>
              </a:rPr>
              <a:t> rad </a:t>
            </a:r>
            <a:r>
              <a:rPr lang="en-US" altLang="ko-KR" sz="1200" dirty="0" err="1">
                <a:cs typeface="Arial" pitchFamily="34" charset="0"/>
              </a:rPr>
              <a:t>su</a:t>
            </a:r>
            <a:r>
              <a:rPr lang="en-US" altLang="ko-KR" sz="1200" dirty="0">
                <a:cs typeface="Arial" pitchFamily="34" charset="0"/>
              </a:rPr>
              <a:t> </a:t>
            </a:r>
            <a:r>
              <a:rPr lang="en-US" altLang="ko-KR" sz="1200" dirty="0" err="1">
                <a:cs typeface="Arial" pitchFamily="34" charset="0"/>
              </a:rPr>
              <a:t>ključne</a:t>
            </a:r>
            <a:r>
              <a:rPr lang="en-US" altLang="ko-KR" sz="1200" dirty="0">
                <a:cs typeface="Arial" pitchFamily="34" charset="0"/>
              </a:rPr>
              <a:t> </a:t>
            </a:r>
            <a:r>
              <a:rPr lang="en-US" altLang="ko-KR" sz="1200" dirty="0" err="1">
                <a:cs typeface="Arial" pitchFamily="34" charset="0"/>
              </a:rPr>
              <a:t>determinante</a:t>
            </a:r>
            <a:r>
              <a:rPr lang="en-US" altLang="ko-KR" sz="1200" dirty="0">
                <a:cs typeface="Arial" pitchFamily="34" charset="0"/>
              </a:rPr>
              <a:t> </a:t>
            </a:r>
            <a:r>
              <a:rPr lang="en-US" altLang="ko-KR" sz="1200" dirty="0" err="1">
                <a:cs typeface="Arial" pitchFamily="34" charset="0"/>
              </a:rPr>
              <a:t>razvoj</a:t>
            </a:r>
            <a:r>
              <a:rPr lang="sr-Cyrl-RS" altLang="ko-KR" sz="1200" dirty="0">
                <a:cs typeface="Arial" pitchFamily="34" charset="0"/>
              </a:rPr>
              <a:t>а. </a:t>
            </a:r>
            <a:endParaRPr lang="en-US" altLang="ko-KR" sz="1200" dirty="0">
              <a:cs typeface="Arial" pitchFamily="34" charset="0"/>
            </a:endParaRPr>
          </a:p>
        </p:txBody>
      </p:sp>
      <p:sp>
        <p:nvSpPr>
          <p:cNvPr id="27" name="Rectangle 30"/>
          <p:cNvSpPr/>
          <p:nvPr/>
        </p:nvSpPr>
        <p:spPr>
          <a:xfrm>
            <a:off x="6429619" y="1761792"/>
            <a:ext cx="317209" cy="316282"/>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8" name="Parallelogram 15"/>
          <p:cNvSpPr/>
          <p:nvPr/>
        </p:nvSpPr>
        <p:spPr>
          <a:xfrm rot="16200000">
            <a:off x="5089035" y="2346154"/>
            <a:ext cx="408905" cy="442625"/>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9" name="Rectangle 16"/>
          <p:cNvSpPr/>
          <p:nvPr/>
        </p:nvSpPr>
        <p:spPr>
          <a:xfrm rot="2700000">
            <a:off x="3865792" y="2976628"/>
            <a:ext cx="265920" cy="476745"/>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 name="Rectangle 9"/>
          <p:cNvSpPr/>
          <p:nvPr/>
        </p:nvSpPr>
        <p:spPr>
          <a:xfrm>
            <a:off x="2523955" y="3662806"/>
            <a:ext cx="360125" cy="337109"/>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39" name="Picture 3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8640" y="4632232"/>
            <a:ext cx="340679" cy="459798"/>
          </a:xfrm>
          <a:prstGeom prst="rect">
            <a:avLst/>
          </a:prstGeom>
        </p:spPr>
      </p:pic>
      <p:sp>
        <p:nvSpPr>
          <p:cNvPr id="41" name="Text Placeholder 3"/>
          <p:cNvSpPr txBox="1">
            <a:spLocks/>
          </p:cNvSpPr>
          <p:nvPr/>
        </p:nvSpPr>
        <p:spPr>
          <a:xfrm>
            <a:off x="3410206" y="4896544"/>
            <a:ext cx="2169906" cy="195486"/>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sr-Latn-RS" altLang="ko-KR" sz="1000" dirty="0" smtClean="0">
                <a:solidFill>
                  <a:schemeClr val="accent6">
                    <a:lumMod val="75000"/>
                  </a:schemeClr>
                </a:solidFill>
                <a:ea typeface="맑은 고딕" pitchFamily="50" charset="-127"/>
              </a:rPr>
              <a:t>Područja primene socijalnog rada I</a:t>
            </a:r>
            <a:endParaRPr lang="en-US" altLang="ko-KR" sz="1000" dirty="0">
              <a:solidFill>
                <a:schemeClr val="accent6">
                  <a:lumMod val="75000"/>
                </a:schemeClr>
              </a:solidFill>
            </a:endParaRPr>
          </a:p>
        </p:txBody>
      </p:sp>
    </p:spTree>
    <p:extLst>
      <p:ext uri="{BB962C8B-B14F-4D97-AF65-F5344CB8AC3E}">
        <p14:creationId xmlns:p14="http://schemas.microsoft.com/office/powerpoint/2010/main" val="11473335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Arrow Connector 9"/>
          <p:cNvCxnSpPr/>
          <p:nvPr/>
        </p:nvCxnSpPr>
        <p:spPr>
          <a:xfrm>
            <a:off x="395536" y="2747838"/>
            <a:ext cx="8424936" cy="0"/>
          </a:xfrm>
          <a:prstGeom prst="straightConnector1">
            <a:avLst/>
          </a:prstGeom>
          <a:ln w="38100">
            <a:solidFill>
              <a:schemeClr val="accent6"/>
            </a:solidFill>
            <a:tailEnd type="triangle" w="lg" len="lg"/>
          </a:ln>
        </p:spPr>
        <p:style>
          <a:lnRef idx="1">
            <a:schemeClr val="accent1"/>
          </a:lnRef>
          <a:fillRef idx="0">
            <a:schemeClr val="accent1"/>
          </a:fillRef>
          <a:effectRef idx="0">
            <a:schemeClr val="accent1"/>
          </a:effectRef>
          <a:fontRef idx="minor">
            <a:schemeClr val="tx1"/>
          </a:fontRef>
        </p:style>
      </p:cxnSp>
      <p:sp>
        <p:nvSpPr>
          <p:cNvPr id="2" name="Text Placeholder 1"/>
          <p:cNvSpPr>
            <a:spLocks noGrp="1"/>
          </p:cNvSpPr>
          <p:nvPr>
            <p:ph type="body" sz="quarter" idx="10"/>
          </p:nvPr>
        </p:nvSpPr>
        <p:spPr/>
        <p:txBody>
          <a:bodyPr/>
          <a:lstStyle/>
          <a:p>
            <a:r>
              <a:rPr lang="sr-Latn-RS" altLang="ko-KR" dirty="0" smtClean="0"/>
              <a:t>Obrazvanje kroz vekove</a:t>
            </a:r>
            <a:endParaRPr lang="ko-KR" altLang="en-US" dirty="0"/>
          </a:p>
        </p:txBody>
      </p:sp>
      <p:sp>
        <p:nvSpPr>
          <p:cNvPr id="4" name="직사각형 1"/>
          <p:cNvSpPr/>
          <p:nvPr/>
        </p:nvSpPr>
        <p:spPr>
          <a:xfrm>
            <a:off x="779302" y="2531838"/>
            <a:ext cx="1260000" cy="432000"/>
          </a:xfrm>
          <a:prstGeom prst="rect">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sr-Latn-RS" altLang="ko-KR" sz="1200" b="1" dirty="0" smtClean="0">
                <a:solidFill>
                  <a:schemeClr val="bg1"/>
                </a:solidFill>
                <a:cs typeface="Arial" pitchFamily="34" charset="0"/>
              </a:rPr>
              <a:t>Pre 19. veka</a:t>
            </a:r>
            <a:endParaRPr lang="ko-KR" altLang="en-US" sz="1200" b="1" dirty="0">
              <a:solidFill>
                <a:schemeClr val="bg1"/>
              </a:solidFill>
              <a:cs typeface="Arial" pitchFamily="34" charset="0"/>
            </a:endParaRPr>
          </a:p>
        </p:txBody>
      </p:sp>
      <p:sp>
        <p:nvSpPr>
          <p:cNvPr id="5" name="직사각형 1"/>
          <p:cNvSpPr/>
          <p:nvPr/>
        </p:nvSpPr>
        <p:spPr>
          <a:xfrm>
            <a:off x="2346880" y="2531838"/>
            <a:ext cx="1260000" cy="432000"/>
          </a:xfrm>
          <a:prstGeom prst="rect">
            <a:avLst/>
          </a:prstGeom>
          <a:solidFill>
            <a:schemeClr val="accent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sr-Latn-RS" altLang="ko-KR" sz="1200" b="1" dirty="0" smtClean="0">
                <a:solidFill>
                  <a:schemeClr val="bg1"/>
                </a:solidFill>
                <a:cs typeface="Arial" pitchFamily="34" charset="0"/>
              </a:rPr>
              <a:t>19. vek</a:t>
            </a:r>
            <a:endParaRPr lang="ko-KR" altLang="en-US" sz="1200" b="1" dirty="0">
              <a:solidFill>
                <a:schemeClr val="bg1"/>
              </a:solidFill>
              <a:cs typeface="Arial" pitchFamily="34" charset="0"/>
            </a:endParaRPr>
          </a:p>
        </p:txBody>
      </p:sp>
      <p:sp>
        <p:nvSpPr>
          <p:cNvPr id="6" name="직사각형 1"/>
          <p:cNvSpPr/>
          <p:nvPr/>
        </p:nvSpPr>
        <p:spPr>
          <a:xfrm>
            <a:off x="3914458" y="2531838"/>
            <a:ext cx="1260000" cy="432000"/>
          </a:xfrm>
          <a:prstGeom prst="rect">
            <a:avLst/>
          </a:prstGeom>
          <a:solidFill>
            <a:schemeClr val="accent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sr-Latn-RS" altLang="ko-KR" sz="1200" b="1" dirty="0" smtClean="0">
                <a:solidFill>
                  <a:schemeClr val="bg1"/>
                </a:solidFill>
                <a:cs typeface="Arial" pitchFamily="34" charset="0"/>
              </a:rPr>
              <a:t>Prva polovina 20. veka</a:t>
            </a:r>
            <a:endParaRPr lang="ko-KR" altLang="en-US" sz="1200" b="1" dirty="0">
              <a:solidFill>
                <a:schemeClr val="bg1"/>
              </a:solidFill>
              <a:cs typeface="Arial" pitchFamily="34" charset="0"/>
            </a:endParaRPr>
          </a:p>
        </p:txBody>
      </p:sp>
      <p:sp>
        <p:nvSpPr>
          <p:cNvPr id="7" name="직사각형 1"/>
          <p:cNvSpPr/>
          <p:nvPr/>
        </p:nvSpPr>
        <p:spPr>
          <a:xfrm>
            <a:off x="5482036" y="2531838"/>
            <a:ext cx="1260000" cy="432000"/>
          </a:xfrm>
          <a:prstGeom prst="rect">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sr-Latn-RS" altLang="ko-KR" sz="1100" b="1" dirty="0" smtClean="0">
                <a:solidFill>
                  <a:schemeClr val="bg1"/>
                </a:solidFill>
                <a:cs typeface="Arial" pitchFamily="34" charset="0"/>
              </a:rPr>
              <a:t>Druga polovina 20. veka</a:t>
            </a:r>
            <a:endParaRPr lang="ko-KR" altLang="en-US" sz="1100" b="1" dirty="0">
              <a:solidFill>
                <a:schemeClr val="bg1"/>
              </a:solidFill>
              <a:cs typeface="Arial" pitchFamily="34" charset="0"/>
            </a:endParaRPr>
          </a:p>
        </p:txBody>
      </p:sp>
      <p:sp>
        <p:nvSpPr>
          <p:cNvPr id="8" name="직사각형 1"/>
          <p:cNvSpPr/>
          <p:nvPr/>
        </p:nvSpPr>
        <p:spPr>
          <a:xfrm>
            <a:off x="7049613" y="2531838"/>
            <a:ext cx="1260000" cy="432000"/>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sr-Latn-RS" altLang="ko-KR" sz="1200" b="1" dirty="0" smtClean="0">
                <a:solidFill>
                  <a:schemeClr val="bg1"/>
                </a:solidFill>
                <a:cs typeface="Arial" pitchFamily="34" charset="0"/>
              </a:rPr>
              <a:t>Početak 21. veka</a:t>
            </a:r>
            <a:endParaRPr lang="ko-KR" altLang="en-US" sz="1200" b="1" dirty="0">
              <a:solidFill>
                <a:schemeClr val="bg1"/>
              </a:solidFill>
              <a:cs typeface="Arial" pitchFamily="34" charset="0"/>
            </a:endParaRPr>
          </a:p>
        </p:txBody>
      </p:sp>
      <p:sp>
        <p:nvSpPr>
          <p:cNvPr id="13" name="TextBox 12"/>
          <p:cNvSpPr txBox="1"/>
          <p:nvPr/>
        </p:nvSpPr>
        <p:spPr>
          <a:xfrm>
            <a:off x="683568" y="3003798"/>
            <a:ext cx="1584176" cy="1384995"/>
          </a:xfrm>
          <a:prstGeom prst="rect">
            <a:avLst/>
          </a:prstGeom>
          <a:noFill/>
        </p:spPr>
        <p:txBody>
          <a:bodyPr wrap="square" rtlCol="0" anchor="ctr">
            <a:spAutoFit/>
          </a:bodyPr>
          <a:lstStyle/>
          <a:p>
            <a:r>
              <a:rPr lang="en-US" altLang="ko-KR" sz="1200" dirty="0" err="1" smtClean="0">
                <a:cs typeface="Arial" pitchFamily="34" charset="0"/>
              </a:rPr>
              <a:t>Obrazovanje</a:t>
            </a:r>
            <a:r>
              <a:rPr lang="en-US" altLang="ko-KR" sz="1200" dirty="0" smtClean="0">
                <a:cs typeface="Arial" pitchFamily="34" charset="0"/>
              </a:rPr>
              <a:t> </a:t>
            </a:r>
            <a:r>
              <a:rPr lang="en-US" altLang="ko-KR" sz="1200" dirty="0">
                <a:cs typeface="Arial" pitchFamily="34" charset="0"/>
              </a:rPr>
              <a:t>je </a:t>
            </a:r>
            <a:r>
              <a:rPr lang="en-US" altLang="ko-KR" sz="1200" dirty="0" err="1" smtClean="0">
                <a:cs typeface="Arial" pitchFamily="34" charset="0"/>
              </a:rPr>
              <a:t>imalo</a:t>
            </a:r>
            <a:r>
              <a:rPr lang="en-US" altLang="ko-KR" sz="1200" dirty="0" smtClean="0">
                <a:cs typeface="Arial" pitchFamily="34" charset="0"/>
              </a:rPr>
              <a:t> </a:t>
            </a:r>
            <a:r>
              <a:rPr lang="en-US" altLang="ko-KR" sz="1200" dirty="0" err="1">
                <a:cs typeface="Arial" pitchFamily="34" charset="0"/>
              </a:rPr>
              <a:t>neproizvodni</a:t>
            </a:r>
            <a:r>
              <a:rPr lang="en-US" altLang="ko-KR" sz="1200" dirty="0">
                <a:cs typeface="Arial" pitchFamily="34" charset="0"/>
              </a:rPr>
              <a:t>, </a:t>
            </a:r>
            <a:r>
              <a:rPr lang="en-US" altLang="ko-KR" sz="1200" dirty="0" err="1">
                <a:cs typeface="Arial" pitchFamily="34" charset="0"/>
              </a:rPr>
              <a:t>klasično-humanistički</a:t>
            </a:r>
            <a:r>
              <a:rPr lang="en-US" altLang="ko-KR" sz="1200" dirty="0">
                <a:cs typeface="Arial" pitchFamily="34" charset="0"/>
              </a:rPr>
              <a:t>, </a:t>
            </a:r>
            <a:r>
              <a:rPr lang="en-US" altLang="ko-KR" sz="1200" dirty="0" err="1">
                <a:cs typeface="Arial" pitchFamily="34" charset="0"/>
              </a:rPr>
              <a:t>teološki</a:t>
            </a:r>
            <a:r>
              <a:rPr lang="en-US" altLang="ko-KR" sz="1200" dirty="0">
                <a:cs typeface="Arial" pitchFamily="34" charset="0"/>
              </a:rPr>
              <a:t> </a:t>
            </a:r>
            <a:r>
              <a:rPr lang="en-US" altLang="ko-KR" sz="1200" dirty="0" err="1">
                <a:cs typeface="Arial" pitchFamily="34" charset="0"/>
              </a:rPr>
              <a:t>karakter</a:t>
            </a:r>
            <a:r>
              <a:rPr lang="en-US" altLang="ko-KR" sz="1200" dirty="0">
                <a:cs typeface="Arial" pitchFamily="34" charset="0"/>
              </a:rPr>
              <a:t> i </a:t>
            </a:r>
            <a:r>
              <a:rPr lang="en-US" altLang="ko-KR" sz="1200" dirty="0" err="1">
                <a:cs typeface="Arial" pitchFamily="34" charset="0"/>
              </a:rPr>
              <a:t>nije</a:t>
            </a:r>
            <a:r>
              <a:rPr lang="en-US" altLang="ko-KR" sz="1200" dirty="0">
                <a:cs typeface="Arial" pitchFamily="34" charset="0"/>
              </a:rPr>
              <a:t> </a:t>
            </a:r>
            <a:r>
              <a:rPr lang="en-US" altLang="ko-KR" sz="1200" dirty="0" err="1">
                <a:cs typeface="Arial" pitchFamily="34" charset="0"/>
              </a:rPr>
              <a:t>uticalo</a:t>
            </a:r>
            <a:r>
              <a:rPr lang="en-US" altLang="ko-KR" sz="1200" dirty="0">
                <a:cs typeface="Arial" pitchFamily="34" charset="0"/>
              </a:rPr>
              <a:t> </a:t>
            </a:r>
            <a:r>
              <a:rPr lang="en-US" altLang="ko-KR" sz="1200" dirty="0" err="1">
                <a:cs typeface="Arial" pitchFamily="34" charset="0"/>
              </a:rPr>
              <a:t>na</a:t>
            </a:r>
            <a:r>
              <a:rPr lang="en-US" altLang="ko-KR" sz="1200" dirty="0">
                <a:cs typeface="Arial" pitchFamily="34" charset="0"/>
              </a:rPr>
              <a:t> </a:t>
            </a:r>
            <a:r>
              <a:rPr lang="en-US" altLang="ko-KR" sz="1200" dirty="0" err="1">
                <a:cs typeface="Arial" pitchFamily="34" charset="0"/>
              </a:rPr>
              <a:t>socijalni</a:t>
            </a:r>
            <a:r>
              <a:rPr lang="en-US" altLang="ko-KR" sz="1200" dirty="0">
                <a:cs typeface="Arial" pitchFamily="34" charset="0"/>
              </a:rPr>
              <a:t> status. </a:t>
            </a:r>
            <a:endParaRPr lang="ko-KR" altLang="en-US" sz="1200" dirty="0">
              <a:cs typeface="Arial" pitchFamily="34" charset="0"/>
            </a:endParaRPr>
          </a:p>
        </p:txBody>
      </p:sp>
      <p:sp>
        <p:nvSpPr>
          <p:cNvPr id="16" name="TextBox 15"/>
          <p:cNvSpPr txBox="1"/>
          <p:nvPr/>
        </p:nvSpPr>
        <p:spPr>
          <a:xfrm>
            <a:off x="2206782" y="3027605"/>
            <a:ext cx="1717146" cy="1200329"/>
          </a:xfrm>
          <a:prstGeom prst="rect">
            <a:avLst/>
          </a:prstGeom>
          <a:noFill/>
        </p:spPr>
        <p:txBody>
          <a:bodyPr wrap="square" rtlCol="0" anchor="ctr">
            <a:spAutoFit/>
          </a:bodyPr>
          <a:lstStyle/>
          <a:p>
            <a:r>
              <a:rPr lang="sr-Latn-RS" altLang="ko-KR" sz="1200" dirty="0">
                <a:cs typeface="Arial" pitchFamily="34" charset="0"/>
              </a:rPr>
              <a:t>U</a:t>
            </a:r>
            <a:r>
              <a:rPr lang="en-US" altLang="ko-KR" sz="1200" dirty="0" smtClean="0">
                <a:cs typeface="Arial" pitchFamily="34" charset="0"/>
              </a:rPr>
              <a:t> </a:t>
            </a:r>
            <a:r>
              <a:rPr lang="en-US" altLang="ko-KR" sz="1200" dirty="0" err="1">
                <a:cs typeface="Arial" pitchFamily="34" charset="0"/>
              </a:rPr>
              <a:t>obrazovanje</a:t>
            </a:r>
            <a:r>
              <a:rPr lang="en-US" altLang="ko-KR" sz="1200" dirty="0">
                <a:cs typeface="Arial" pitchFamily="34" charset="0"/>
              </a:rPr>
              <a:t> </a:t>
            </a:r>
            <a:r>
              <a:rPr lang="en-US" altLang="ko-KR" sz="1200" dirty="0" err="1">
                <a:cs typeface="Arial" pitchFamily="34" charset="0"/>
              </a:rPr>
              <a:t>ulaze</a:t>
            </a:r>
            <a:r>
              <a:rPr lang="en-US" altLang="ko-KR" sz="1200" dirty="0">
                <a:cs typeface="Arial" pitchFamily="34" charset="0"/>
              </a:rPr>
              <a:t> male </a:t>
            </a:r>
            <a:r>
              <a:rPr lang="en-US" altLang="ko-KR" sz="1200" dirty="0" err="1">
                <a:cs typeface="Arial" pitchFamily="34" charset="0"/>
              </a:rPr>
              <a:t>gru</a:t>
            </a:r>
            <a:r>
              <a:rPr lang="sr-Cyrl-RS" altLang="ko-KR" sz="1200" dirty="0">
                <a:cs typeface="Arial" pitchFamily="34" charset="0"/>
              </a:rPr>
              <a:t>р</a:t>
            </a:r>
            <a:r>
              <a:rPr lang="en-US" altLang="ko-KR" sz="1200" dirty="0">
                <a:cs typeface="Arial" pitchFamily="34" charset="0"/>
              </a:rPr>
              <a:t>e </a:t>
            </a:r>
            <a:r>
              <a:rPr lang="en-US" altLang="ko-KR" sz="1200" dirty="0" err="1" smtClean="0">
                <a:cs typeface="Arial" pitchFamily="34" charset="0"/>
              </a:rPr>
              <a:t>ljudi</a:t>
            </a:r>
            <a:r>
              <a:rPr lang="sr-Latn-RS" altLang="ko-KR" sz="1200" dirty="0">
                <a:cs typeface="Arial" pitchFamily="34" charset="0"/>
              </a:rPr>
              <a:t>;</a:t>
            </a:r>
            <a:r>
              <a:rPr lang="en-US" altLang="ko-KR" sz="1200" dirty="0" smtClean="0">
                <a:cs typeface="Arial" pitchFamily="34" charset="0"/>
              </a:rPr>
              <a:t> </a:t>
            </a:r>
            <a:r>
              <a:rPr lang="en-US" altLang="ko-KR" sz="1200" dirty="0" err="1">
                <a:cs typeface="Arial" pitchFamily="34" charset="0"/>
              </a:rPr>
              <a:t>povezuje</a:t>
            </a:r>
            <a:r>
              <a:rPr lang="en-US" altLang="ko-KR" sz="1200" dirty="0">
                <a:cs typeface="Arial" pitchFamily="34" charset="0"/>
              </a:rPr>
              <a:t> </a:t>
            </a:r>
            <a:r>
              <a:rPr lang="en-US" altLang="ko-KR" sz="1200" dirty="0" err="1">
                <a:cs typeface="Arial" pitchFamily="34" charset="0"/>
              </a:rPr>
              <a:t>sa</a:t>
            </a:r>
            <a:r>
              <a:rPr lang="en-US" altLang="ko-KR" sz="1200" dirty="0">
                <a:cs typeface="Arial" pitchFamily="34" charset="0"/>
              </a:rPr>
              <a:t> </a:t>
            </a:r>
            <a:r>
              <a:rPr lang="en-US" altLang="ko-KR" sz="1200" dirty="0" err="1">
                <a:cs typeface="Arial" pitchFamily="34" charset="0"/>
              </a:rPr>
              <a:t>funkcijom</a:t>
            </a:r>
            <a:r>
              <a:rPr lang="en-US" altLang="ko-KR" sz="1200" dirty="0">
                <a:cs typeface="Arial" pitchFamily="34" charset="0"/>
              </a:rPr>
              <a:t> u</a:t>
            </a:r>
            <a:r>
              <a:rPr lang="sr-Cyrl-RS" altLang="ko-KR" sz="1200" dirty="0">
                <a:cs typeface="Arial" pitchFamily="34" charset="0"/>
              </a:rPr>
              <a:t>рга</a:t>
            </a:r>
            <a:r>
              <a:rPr lang="en-US" altLang="ko-KR" sz="1200" dirty="0" err="1">
                <a:cs typeface="Arial" pitchFamily="34" charset="0"/>
              </a:rPr>
              <a:t>vl</a:t>
            </a:r>
            <a:r>
              <a:rPr lang="sr-Cyrl-RS" altLang="ko-KR" sz="1200" dirty="0">
                <a:cs typeface="Arial" pitchFamily="34" charset="0"/>
              </a:rPr>
              <a:t>ја</a:t>
            </a:r>
            <a:r>
              <a:rPr lang="en-US" altLang="ko-KR" sz="1200" dirty="0">
                <a:cs typeface="Arial" pitchFamily="34" charset="0"/>
              </a:rPr>
              <a:t>n</a:t>
            </a:r>
            <a:r>
              <a:rPr lang="sr-Cyrl-RS" altLang="ko-KR" sz="1200" dirty="0" smtClean="0">
                <a:cs typeface="Arial" pitchFamily="34" charset="0"/>
              </a:rPr>
              <a:t>ја</a:t>
            </a:r>
            <a:r>
              <a:rPr lang="sr-Latn-RS" altLang="ko-KR" sz="1200" dirty="0" smtClean="0">
                <a:cs typeface="Arial" pitchFamily="34" charset="0"/>
              </a:rPr>
              <a:t>; </a:t>
            </a:r>
            <a:r>
              <a:rPr lang="en-US" altLang="ko-KR" sz="1200" dirty="0" err="1" smtClean="0">
                <a:cs typeface="Arial" pitchFamily="34" charset="0"/>
              </a:rPr>
              <a:t>ob</a:t>
            </a:r>
            <a:r>
              <a:rPr lang="sr-Cyrl-RS" altLang="ko-KR" sz="1200" dirty="0" smtClean="0">
                <a:cs typeface="Arial" pitchFamily="34" charset="0"/>
              </a:rPr>
              <a:t>г</a:t>
            </a:r>
            <a:r>
              <a:rPr lang="en-US" altLang="ko-KR" sz="1200" dirty="0" err="1">
                <a:cs typeface="Arial" pitchFamily="34" charset="0"/>
              </a:rPr>
              <a:t>azovni</a:t>
            </a:r>
            <a:r>
              <a:rPr lang="en-US" altLang="ko-KR" sz="1200" dirty="0">
                <a:cs typeface="Arial" pitchFamily="34" charset="0"/>
              </a:rPr>
              <a:t> </a:t>
            </a:r>
            <a:r>
              <a:rPr lang="en-US" altLang="ko-KR" sz="1200" dirty="0" err="1">
                <a:cs typeface="Arial" pitchFamily="34" charset="0"/>
              </a:rPr>
              <a:t>sadržaji</a:t>
            </a:r>
            <a:r>
              <a:rPr lang="en-US" altLang="ko-KR" sz="1200" dirty="0">
                <a:cs typeface="Arial" pitchFamily="34" charset="0"/>
              </a:rPr>
              <a:t> se </a:t>
            </a:r>
            <a:r>
              <a:rPr lang="en-US" altLang="ko-KR" sz="1200" dirty="0" err="1">
                <a:cs typeface="Arial" pitchFamily="34" charset="0"/>
              </a:rPr>
              <a:t>šire</a:t>
            </a:r>
            <a:r>
              <a:rPr lang="en-US" altLang="ko-KR" sz="1200" dirty="0">
                <a:cs typeface="Arial" pitchFamily="34" charset="0"/>
              </a:rPr>
              <a:t> </a:t>
            </a:r>
            <a:r>
              <a:rPr lang="en-US" altLang="ko-KR" sz="1200" dirty="0" err="1">
                <a:cs typeface="Arial" pitchFamily="34" charset="0"/>
              </a:rPr>
              <a:t>naučnim</a:t>
            </a:r>
            <a:r>
              <a:rPr lang="en-US" altLang="ko-KR" sz="1200" dirty="0">
                <a:cs typeface="Arial" pitchFamily="34" charset="0"/>
              </a:rPr>
              <a:t> </a:t>
            </a:r>
            <a:r>
              <a:rPr lang="en-US" altLang="ko-KR" sz="1200" dirty="0" err="1" smtClean="0">
                <a:cs typeface="Arial" pitchFamily="34" charset="0"/>
              </a:rPr>
              <a:t>otkrićima</a:t>
            </a:r>
            <a:r>
              <a:rPr lang="sr-Latn-RS" altLang="ko-KR" sz="1200" dirty="0">
                <a:cs typeface="Arial" pitchFamily="34" charset="0"/>
              </a:rPr>
              <a:t>.</a:t>
            </a:r>
            <a:endParaRPr lang="en-US" altLang="ko-KR" sz="1200" dirty="0">
              <a:cs typeface="Arial" pitchFamily="34" charset="0"/>
            </a:endParaRPr>
          </a:p>
        </p:txBody>
      </p:sp>
      <p:sp>
        <p:nvSpPr>
          <p:cNvPr id="19" name="TextBox 18"/>
          <p:cNvSpPr txBox="1"/>
          <p:nvPr/>
        </p:nvSpPr>
        <p:spPr>
          <a:xfrm>
            <a:off x="3961281" y="3003798"/>
            <a:ext cx="1402807" cy="1754326"/>
          </a:xfrm>
          <a:prstGeom prst="rect">
            <a:avLst/>
          </a:prstGeom>
          <a:noFill/>
        </p:spPr>
        <p:txBody>
          <a:bodyPr wrap="square" rtlCol="0" anchor="ctr">
            <a:spAutoFit/>
          </a:bodyPr>
          <a:lstStyle/>
          <a:p>
            <a:r>
              <a:rPr lang="en-US" altLang="ko-KR" sz="1200" dirty="0" err="1" smtClean="0">
                <a:cs typeface="Arial" pitchFamily="34" charset="0"/>
              </a:rPr>
              <a:t>Počinje</a:t>
            </a:r>
            <a:r>
              <a:rPr lang="en-US" altLang="ko-KR" sz="1200" dirty="0" smtClean="0">
                <a:cs typeface="Arial" pitchFamily="34" charset="0"/>
              </a:rPr>
              <a:t> </a:t>
            </a:r>
            <a:r>
              <a:rPr lang="en-US" altLang="ko-KR" sz="1200" dirty="0" err="1">
                <a:cs typeface="Arial" pitchFamily="34" charset="0"/>
              </a:rPr>
              <a:t>proces</a:t>
            </a:r>
            <a:r>
              <a:rPr lang="en-US" altLang="ko-KR" sz="1200" dirty="0">
                <a:cs typeface="Arial" pitchFamily="34" charset="0"/>
              </a:rPr>
              <a:t> </a:t>
            </a:r>
            <a:r>
              <a:rPr lang="en-US" altLang="ko-KR" sz="1200" dirty="0" err="1">
                <a:cs typeface="Arial" pitchFamily="34" charset="0"/>
              </a:rPr>
              <a:t>potiskivanja</a:t>
            </a:r>
            <a:r>
              <a:rPr lang="en-US" altLang="ko-KR" sz="1200" dirty="0">
                <a:cs typeface="Arial" pitchFamily="34" charset="0"/>
              </a:rPr>
              <a:t> </a:t>
            </a:r>
            <a:r>
              <a:rPr lang="en-US" altLang="ko-KR" sz="1200" dirty="0" err="1">
                <a:cs typeface="Arial" pitchFamily="34" charset="0"/>
              </a:rPr>
              <a:t>vlasničke</a:t>
            </a:r>
            <a:r>
              <a:rPr lang="en-US" altLang="ko-KR" sz="1200" dirty="0">
                <a:cs typeface="Arial" pitchFamily="34" charset="0"/>
              </a:rPr>
              <a:t> </a:t>
            </a:r>
            <a:r>
              <a:rPr lang="en-US" altLang="ko-KR" sz="1200" dirty="0" err="1">
                <a:cs typeface="Arial" pitchFamily="34" charset="0"/>
              </a:rPr>
              <a:t>funkcije</a:t>
            </a:r>
            <a:r>
              <a:rPr lang="en-US" altLang="ko-KR" sz="1200" dirty="0">
                <a:cs typeface="Arial" pitchFamily="34" charset="0"/>
              </a:rPr>
              <a:t>, a </a:t>
            </a:r>
            <a:r>
              <a:rPr lang="en-US" altLang="ko-KR" sz="1200" dirty="0" err="1">
                <a:cs typeface="Arial" pitchFamily="34" charset="0"/>
              </a:rPr>
              <a:t>nastaje</a:t>
            </a:r>
            <a:r>
              <a:rPr lang="en-US" altLang="ko-KR" sz="1200" dirty="0">
                <a:cs typeface="Arial" pitchFamily="34" charset="0"/>
              </a:rPr>
              <a:t> </a:t>
            </a:r>
            <a:r>
              <a:rPr lang="en-US" altLang="ko-KR" sz="1200" dirty="0" err="1">
                <a:cs typeface="Arial" pitchFamily="34" charset="0"/>
              </a:rPr>
              <a:t>stručno-menadžerska</a:t>
            </a:r>
            <a:r>
              <a:rPr lang="en-US" altLang="ko-KR" sz="1200" dirty="0">
                <a:cs typeface="Arial" pitchFamily="34" charset="0"/>
              </a:rPr>
              <a:t> </a:t>
            </a:r>
            <a:r>
              <a:rPr lang="en-US" altLang="ko-KR" sz="1200" dirty="0" err="1">
                <a:cs typeface="Arial" pitchFamily="34" charset="0"/>
              </a:rPr>
              <a:t>elita</a:t>
            </a:r>
            <a:r>
              <a:rPr lang="en-US" altLang="ko-KR" sz="1200" dirty="0">
                <a:cs typeface="Arial" pitchFamily="34" charset="0"/>
              </a:rPr>
              <a:t>, </a:t>
            </a:r>
            <a:r>
              <a:rPr lang="en-US" altLang="ko-KR" sz="1200" dirty="0" err="1">
                <a:cs typeface="Arial" pitchFamily="34" charset="0"/>
              </a:rPr>
              <a:t>formira</a:t>
            </a:r>
            <a:r>
              <a:rPr lang="en-US" altLang="ko-KR" sz="1200" dirty="0">
                <a:cs typeface="Arial" pitchFamily="34" charset="0"/>
              </a:rPr>
              <a:t> se </a:t>
            </a:r>
            <a:r>
              <a:rPr lang="en-US" altLang="ko-KR" sz="1200" dirty="0" err="1">
                <a:cs typeface="Arial" pitchFamily="34" charset="0"/>
              </a:rPr>
              <a:t>administracija</a:t>
            </a:r>
            <a:r>
              <a:rPr lang="en-US" altLang="ko-KR" sz="1200" dirty="0">
                <a:cs typeface="Arial" pitchFamily="34" charset="0"/>
              </a:rPr>
              <a:t> i </a:t>
            </a:r>
            <a:r>
              <a:rPr lang="en-US" altLang="ko-KR" sz="1200" dirty="0" err="1">
                <a:cs typeface="Arial" pitchFamily="34" charset="0"/>
              </a:rPr>
              <a:t>rastuča</a:t>
            </a:r>
            <a:r>
              <a:rPr lang="en-US" altLang="ko-KR" sz="1200" dirty="0">
                <a:cs typeface="Arial" pitchFamily="34" charset="0"/>
              </a:rPr>
              <a:t> </a:t>
            </a:r>
            <a:r>
              <a:rPr lang="en-US" altLang="ko-KR" sz="1200" dirty="0" err="1">
                <a:cs typeface="Arial" pitchFamily="34" charset="0"/>
              </a:rPr>
              <a:t>državna</a:t>
            </a:r>
            <a:r>
              <a:rPr lang="en-US" altLang="ko-KR" sz="1200" dirty="0">
                <a:cs typeface="Arial" pitchFamily="34" charset="0"/>
              </a:rPr>
              <a:t> </a:t>
            </a:r>
            <a:r>
              <a:rPr lang="en-US" altLang="ko-KR" sz="1200" dirty="0" err="1">
                <a:cs typeface="Arial" pitchFamily="34" charset="0"/>
              </a:rPr>
              <a:t>birokratija</a:t>
            </a:r>
            <a:endParaRPr lang="ko-KR" altLang="en-US" sz="1200" dirty="0">
              <a:cs typeface="Arial" pitchFamily="34" charset="0"/>
            </a:endParaRPr>
          </a:p>
        </p:txBody>
      </p:sp>
      <p:sp>
        <p:nvSpPr>
          <p:cNvPr id="22" name="TextBox 21"/>
          <p:cNvSpPr txBox="1"/>
          <p:nvPr/>
        </p:nvSpPr>
        <p:spPr>
          <a:xfrm>
            <a:off x="5491191" y="3003798"/>
            <a:ext cx="1529081" cy="1200329"/>
          </a:xfrm>
          <a:prstGeom prst="rect">
            <a:avLst/>
          </a:prstGeom>
          <a:noFill/>
        </p:spPr>
        <p:txBody>
          <a:bodyPr wrap="square" rtlCol="0" anchor="ctr">
            <a:spAutoFit/>
          </a:bodyPr>
          <a:lstStyle/>
          <a:p>
            <a:r>
              <a:rPr lang="sr-Latn-RS" altLang="ko-KR" sz="1200" dirty="0" err="1" smtClean="0">
                <a:cs typeface="Arial" pitchFamily="34" charset="0"/>
              </a:rPr>
              <a:t>O</a:t>
            </a:r>
            <a:r>
              <a:rPr lang="en-US" altLang="ko-KR" sz="1200" dirty="0" err="1" smtClean="0">
                <a:cs typeface="Arial" pitchFamily="34" charset="0"/>
              </a:rPr>
              <a:t>brazovanje</a:t>
            </a:r>
            <a:r>
              <a:rPr lang="en-US" altLang="ko-KR" sz="1200" dirty="0" smtClean="0">
                <a:cs typeface="Arial" pitchFamily="34" charset="0"/>
              </a:rPr>
              <a:t> </a:t>
            </a:r>
            <a:r>
              <a:rPr lang="en-US" altLang="ko-KR" sz="1200" dirty="0">
                <a:cs typeface="Arial" pitchFamily="34" charset="0"/>
              </a:rPr>
              <a:t>je </a:t>
            </a:r>
            <a:r>
              <a:rPr lang="en-US" altLang="ko-KR" sz="1200" dirty="0" err="1">
                <a:cs typeface="Arial" pitchFamily="34" charset="0"/>
              </a:rPr>
              <a:t>postalo</a:t>
            </a:r>
            <a:r>
              <a:rPr lang="en-US" altLang="ko-KR" sz="1200" dirty="0">
                <a:cs typeface="Arial" pitchFamily="34" charset="0"/>
              </a:rPr>
              <a:t> </a:t>
            </a:r>
            <a:r>
              <a:rPr lang="en-US" altLang="ko-KR" sz="1200" dirty="0" err="1">
                <a:cs typeface="Arial" pitchFamily="34" charset="0"/>
              </a:rPr>
              <a:t>razvijeno</a:t>
            </a:r>
            <a:r>
              <a:rPr lang="en-US" altLang="ko-KR" sz="1200" dirty="0">
                <a:cs typeface="Arial" pitchFamily="34" charset="0"/>
              </a:rPr>
              <a:t>, </a:t>
            </a:r>
            <a:r>
              <a:rPr lang="en-US" altLang="ko-KR" sz="1200" dirty="0" err="1">
                <a:cs typeface="Arial" pitchFamily="34" charset="0"/>
              </a:rPr>
              <a:t>obuhvata</a:t>
            </a:r>
            <a:r>
              <a:rPr lang="en-US" altLang="ko-KR" sz="1200" dirty="0">
                <a:cs typeface="Arial" pitchFamily="34" charset="0"/>
              </a:rPr>
              <a:t> </a:t>
            </a:r>
            <a:r>
              <a:rPr lang="en-US" altLang="ko-KR" sz="1200" dirty="0" err="1">
                <a:cs typeface="Arial" pitchFamily="34" charset="0"/>
              </a:rPr>
              <a:t>omladinu</a:t>
            </a:r>
            <a:r>
              <a:rPr lang="en-US" altLang="ko-KR" sz="1200" dirty="0">
                <a:cs typeface="Arial" pitchFamily="34" charset="0"/>
              </a:rPr>
              <a:t>, a </a:t>
            </a:r>
            <a:r>
              <a:rPr lang="en-US" altLang="ko-KR" sz="1200" dirty="0" err="1">
                <a:cs typeface="Arial" pitchFamily="34" charset="0"/>
              </a:rPr>
              <a:t>obrazovanje</a:t>
            </a:r>
            <a:r>
              <a:rPr lang="en-US" altLang="ko-KR" sz="1200" dirty="0">
                <a:cs typeface="Arial" pitchFamily="34" charset="0"/>
              </a:rPr>
              <a:t> </a:t>
            </a:r>
            <a:r>
              <a:rPr lang="en-US" altLang="ko-KR" sz="1200" dirty="0" err="1">
                <a:cs typeface="Arial" pitchFamily="34" charset="0"/>
              </a:rPr>
              <a:t>zaposlenih</a:t>
            </a:r>
            <a:r>
              <a:rPr lang="en-US" altLang="ko-KR" sz="1200" dirty="0">
                <a:cs typeface="Arial" pitchFamily="34" charset="0"/>
              </a:rPr>
              <a:t> </a:t>
            </a:r>
            <a:r>
              <a:rPr lang="en-US" altLang="ko-KR" sz="1200" dirty="0" err="1">
                <a:cs typeface="Arial" pitchFamily="34" charset="0"/>
              </a:rPr>
              <a:t>postaje</a:t>
            </a:r>
            <a:r>
              <a:rPr lang="en-US" altLang="ko-KR" sz="1200" dirty="0">
                <a:cs typeface="Arial" pitchFamily="34" charset="0"/>
              </a:rPr>
              <a:t> </a:t>
            </a:r>
            <a:r>
              <a:rPr lang="en-US" altLang="ko-KR" sz="1200" dirty="0" err="1">
                <a:cs typeface="Arial" pitchFamily="34" charset="0"/>
              </a:rPr>
              <a:t>sve</a:t>
            </a:r>
            <a:r>
              <a:rPr lang="en-US" altLang="ko-KR" sz="1200" dirty="0">
                <a:cs typeface="Arial" pitchFamily="34" charset="0"/>
              </a:rPr>
              <a:t> </a:t>
            </a:r>
            <a:r>
              <a:rPr lang="en-US" altLang="ko-KR" sz="1200" dirty="0" err="1">
                <a:cs typeface="Arial" pitchFamily="34" charset="0"/>
              </a:rPr>
              <a:t>masovnije</a:t>
            </a:r>
            <a:r>
              <a:rPr lang="en-US" altLang="ko-KR" sz="1200" dirty="0">
                <a:cs typeface="Arial" pitchFamily="34" charset="0"/>
              </a:rPr>
              <a:t>. </a:t>
            </a:r>
            <a:endParaRPr lang="ko-KR" altLang="en-US" sz="1200" dirty="0">
              <a:cs typeface="Arial" pitchFamily="34" charset="0"/>
            </a:endParaRPr>
          </a:p>
        </p:txBody>
      </p:sp>
      <p:sp>
        <p:nvSpPr>
          <p:cNvPr id="25" name="TextBox 24"/>
          <p:cNvSpPr txBox="1"/>
          <p:nvPr/>
        </p:nvSpPr>
        <p:spPr>
          <a:xfrm>
            <a:off x="7057625" y="3003223"/>
            <a:ext cx="1402807" cy="1938992"/>
          </a:xfrm>
          <a:prstGeom prst="rect">
            <a:avLst/>
          </a:prstGeom>
          <a:noFill/>
        </p:spPr>
        <p:txBody>
          <a:bodyPr wrap="square" rtlCol="0" anchor="ctr">
            <a:spAutoFit/>
          </a:bodyPr>
          <a:lstStyle/>
          <a:p>
            <a:r>
              <a:rPr lang="en-US" altLang="ko-KR" sz="1200" dirty="0" err="1">
                <a:cs typeface="Arial" pitchFamily="34" charset="0"/>
              </a:rPr>
              <a:t>Početak</a:t>
            </a:r>
            <a:r>
              <a:rPr lang="en-US" altLang="ko-KR" sz="1200" dirty="0">
                <a:cs typeface="Arial" pitchFamily="34" charset="0"/>
              </a:rPr>
              <a:t> 21. </a:t>
            </a:r>
            <a:r>
              <a:rPr lang="en-US" altLang="ko-KR" sz="1200" dirty="0" err="1">
                <a:cs typeface="Arial" pitchFamily="34" charset="0"/>
              </a:rPr>
              <a:t>veka</a:t>
            </a:r>
            <a:r>
              <a:rPr lang="en-US" altLang="ko-KR" sz="1200" dirty="0">
                <a:cs typeface="Arial" pitchFamily="34" charset="0"/>
              </a:rPr>
              <a:t> </a:t>
            </a:r>
            <a:r>
              <a:rPr lang="en-US" altLang="ko-KR" sz="1200" dirty="0" err="1">
                <a:cs typeface="Arial" pitchFamily="34" charset="0"/>
              </a:rPr>
              <a:t>još</a:t>
            </a:r>
            <a:r>
              <a:rPr lang="en-US" altLang="ko-KR" sz="1200" dirty="0">
                <a:cs typeface="Arial" pitchFamily="34" charset="0"/>
              </a:rPr>
              <a:t> </a:t>
            </a:r>
            <a:r>
              <a:rPr lang="en-US" altLang="ko-KR" sz="1200" dirty="0" err="1">
                <a:cs typeface="Arial" pitchFamily="34" charset="0"/>
              </a:rPr>
              <a:t>više</a:t>
            </a:r>
            <a:r>
              <a:rPr lang="en-US" altLang="ko-KR" sz="1200" dirty="0">
                <a:cs typeface="Arial" pitchFamily="34" charset="0"/>
              </a:rPr>
              <a:t> </a:t>
            </a:r>
            <a:r>
              <a:rPr lang="en-US" altLang="ko-KR" sz="1200" dirty="0" err="1">
                <a:cs typeface="Arial" pitchFamily="34" charset="0"/>
              </a:rPr>
              <a:t>potencira</a:t>
            </a:r>
            <a:r>
              <a:rPr lang="en-US" altLang="ko-KR" sz="1200" dirty="0">
                <a:cs typeface="Arial" pitchFamily="34" charset="0"/>
              </a:rPr>
              <a:t> </a:t>
            </a:r>
            <a:r>
              <a:rPr lang="en-US" altLang="ko-KR" sz="1200" dirty="0" err="1">
                <a:cs typeface="Arial" pitchFamily="34" charset="0"/>
              </a:rPr>
              <a:t>značaj</a:t>
            </a:r>
            <a:r>
              <a:rPr lang="en-US" altLang="ko-KR" sz="1200" dirty="0">
                <a:cs typeface="Arial" pitchFamily="34" charset="0"/>
              </a:rPr>
              <a:t> </a:t>
            </a:r>
            <a:r>
              <a:rPr lang="en-US" altLang="ko-KR" sz="1200" dirty="0" err="1">
                <a:cs typeface="Arial" pitchFamily="34" charset="0"/>
              </a:rPr>
              <a:t>obrazovanja</a:t>
            </a:r>
            <a:r>
              <a:rPr lang="en-US" altLang="ko-KR" sz="1200" dirty="0">
                <a:cs typeface="Arial" pitchFamily="34" charset="0"/>
              </a:rPr>
              <a:t> i </a:t>
            </a:r>
            <a:r>
              <a:rPr lang="en-US" altLang="ko-KR" sz="1200" dirty="0" err="1">
                <a:cs typeface="Arial" pitchFamily="34" charset="0"/>
              </a:rPr>
              <a:t>za</a:t>
            </a:r>
            <a:r>
              <a:rPr lang="en-US" altLang="ko-KR" sz="1200" dirty="0">
                <a:cs typeface="Arial" pitchFamily="34" charset="0"/>
              </a:rPr>
              <a:t> </a:t>
            </a:r>
            <a:r>
              <a:rPr lang="en-US" altLang="ko-KR" sz="1200" dirty="0" err="1">
                <a:cs typeface="Arial" pitchFamily="34" charset="0"/>
              </a:rPr>
              <a:t>pojedinca</a:t>
            </a:r>
            <a:r>
              <a:rPr lang="en-US" altLang="ko-KR" sz="1200" dirty="0">
                <a:cs typeface="Arial" pitchFamily="34" charset="0"/>
              </a:rPr>
              <a:t> i </a:t>
            </a:r>
            <a:r>
              <a:rPr lang="en-US" altLang="ko-KR" sz="1200" dirty="0" err="1">
                <a:cs typeface="Arial" pitchFamily="34" charset="0"/>
              </a:rPr>
              <a:t>za</a:t>
            </a:r>
            <a:r>
              <a:rPr lang="en-US" altLang="ko-KR" sz="1200" dirty="0">
                <a:cs typeface="Arial" pitchFamily="34" charset="0"/>
              </a:rPr>
              <a:t> </a:t>
            </a:r>
            <a:r>
              <a:rPr lang="en-US" altLang="ko-KR" sz="1200" dirty="0" err="1">
                <a:cs typeface="Arial" pitchFamily="34" charset="0"/>
              </a:rPr>
              <a:t>društvo</a:t>
            </a:r>
            <a:r>
              <a:rPr lang="en-US" altLang="ko-KR" sz="1200" dirty="0">
                <a:cs typeface="Arial" pitchFamily="34" charset="0"/>
              </a:rPr>
              <a:t>, a </a:t>
            </a:r>
            <a:r>
              <a:rPr lang="en-US" altLang="ko-KR" sz="1200" dirty="0" err="1">
                <a:cs typeface="Arial" pitchFamily="34" charset="0"/>
              </a:rPr>
              <a:t>ciljevi</a:t>
            </a:r>
            <a:r>
              <a:rPr lang="en-US" altLang="ko-KR" sz="1200" dirty="0">
                <a:cs typeface="Arial" pitchFamily="34" charset="0"/>
              </a:rPr>
              <a:t> u tome </a:t>
            </a:r>
            <a:r>
              <a:rPr lang="en-US" altLang="ko-KR" sz="1200" dirty="0" err="1">
                <a:cs typeface="Arial" pitchFamily="34" charset="0"/>
              </a:rPr>
              <a:t>formulišu</a:t>
            </a:r>
            <a:r>
              <a:rPr lang="en-US" altLang="ko-KR" sz="1200" dirty="0">
                <a:cs typeface="Arial" pitchFamily="34" charset="0"/>
              </a:rPr>
              <a:t> se </a:t>
            </a:r>
            <a:r>
              <a:rPr lang="en-US" altLang="ko-KR" sz="1200" dirty="0" err="1">
                <a:cs typeface="Arial" pitchFamily="34" charset="0"/>
              </a:rPr>
              <a:t>kao</a:t>
            </a:r>
            <a:r>
              <a:rPr lang="en-US" altLang="ko-KR" sz="1200" dirty="0">
                <a:cs typeface="Arial" pitchFamily="34" charset="0"/>
              </a:rPr>
              <a:t> „</a:t>
            </a:r>
            <a:r>
              <a:rPr lang="en-US" altLang="ko-KR" sz="1200" dirty="0" err="1">
                <a:cs typeface="Arial" pitchFamily="34" charset="0"/>
              </a:rPr>
              <a:t>obrazovanje</a:t>
            </a:r>
            <a:r>
              <a:rPr lang="en-US" altLang="ko-KR" sz="1200" dirty="0">
                <a:cs typeface="Arial" pitchFamily="34" charset="0"/>
              </a:rPr>
              <a:t> </a:t>
            </a:r>
            <a:r>
              <a:rPr lang="en-US" altLang="ko-KR" sz="1200" dirty="0" err="1">
                <a:cs typeface="Arial" pitchFamily="34" charset="0"/>
              </a:rPr>
              <a:t>za</a:t>
            </a:r>
            <a:r>
              <a:rPr lang="en-US" altLang="ko-KR" sz="1200" dirty="0">
                <a:cs typeface="Arial" pitchFamily="34" charset="0"/>
              </a:rPr>
              <a:t> </a:t>
            </a:r>
            <a:r>
              <a:rPr lang="en-US" altLang="ko-KR" sz="1200" dirty="0" err="1">
                <a:cs typeface="Arial" pitchFamily="34" charset="0"/>
              </a:rPr>
              <a:t>sve</a:t>
            </a:r>
            <a:r>
              <a:rPr lang="en-US" altLang="ko-KR" sz="1200" dirty="0">
                <a:cs typeface="Arial" pitchFamily="34" charset="0"/>
              </a:rPr>
              <a:t> do </a:t>
            </a:r>
            <a:r>
              <a:rPr lang="en-US" altLang="ko-KR" sz="1200" dirty="0" err="1">
                <a:cs typeface="Arial" pitchFamily="34" charset="0"/>
              </a:rPr>
              <a:t>kraja</a:t>
            </a:r>
            <a:r>
              <a:rPr lang="en-US" altLang="ko-KR" sz="1200" dirty="0">
                <a:cs typeface="Arial" pitchFamily="34" charset="0"/>
              </a:rPr>
              <a:t> </a:t>
            </a:r>
            <a:r>
              <a:rPr lang="en-US" altLang="ko-KR" sz="1200" dirty="0" err="1">
                <a:cs typeface="Arial" pitchFamily="34" charset="0"/>
              </a:rPr>
              <a:t>života</a:t>
            </a:r>
            <a:r>
              <a:rPr lang="en-US" altLang="ko-KR" sz="1200" dirty="0">
                <a:cs typeface="Arial" pitchFamily="34" charset="0"/>
              </a:rPr>
              <a:t>". </a:t>
            </a:r>
            <a:endParaRPr lang="ko-KR" altLang="en-US" sz="1200" dirty="0">
              <a:cs typeface="Arial" pitchFamily="34" charset="0"/>
            </a:endParaRPr>
          </a:p>
        </p:txBody>
      </p:sp>
      <p:sp>
        <p:nvSpPr>
          <p:cNvPr id="27" name="Oval 21"/>
          <p:cNvSpPr>
            <a:spLocks noChangeAspect="1"/>
          </p:cNvSpPr>
          <p:nvPr/>
        </p:nvSpPr>
        <p:spPr>
          <a:xfrm>
            <a:off x="4380515" y="1814275"/>
            <a:ext cx="389135" cy="392385"/>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8" name="Rectangle 9"/>
          <p:cNvSpPr/>
          <p:nvPr/>
        </p:nvSpPr>
        <p:spPr>
          <a:xfrm>
            <a:off x="5924915" y="1835338"/>
            <a:ext cx="382776" cy="358312"/>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9" name="Donut 24"/>
          <p:cNvSpPr/>
          <p:nvPr/>
        </p:nvSpPr>
        <p:spPr>
          <a:xfrm>
            <a:off x="7462958" y="1776633"/>
            <a:ext cx="449617" cy="453277"/>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39" name="Rectangle 16"/>
          <p:cNvSpPr/>
          <p:nvPr/>
        </p:nvSpPr>
        <p:spPr>
          <a:xfrm rot="2700000">
            <a:off x="1224900" y="1764545"/>
            <a:ext cx="313820" cy="562622"/>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0" name="Pie 24"/>
          <p:cNvSpPr/>
          <p:nvPr/>
        </p:nvSpPr>
        <p:spPr>
          <a:xfrm>
            <a:off x="2743318" y="1835338"/>
            <a:ext cx="317302" cy="394572"/>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8640" y="4632232"/>
            <a:ext cx="340679" cy="459798"/>
          </a:xfrm>
          <a:prstGeom prst="rect">
            <a:avLst/>
          </a:prstGeom>
        </p:spPr>
      </p:pic>
      <p:sp>
        <p:nvSpPr>
          <p:cNvPr id="42" name="Text Placeholder 3"/>
          <p:cNvSpPr txBox="1">
            <a:spLocks/>
          </p:cNvSpPr>
          <p:nvPr/>
        </p:nvSpPr>
        <p:spPr>
          <a:xfrm>
            <a:off x="3410206" y="4896544"/>
            <a:ext cx="2169906" cy="195486"/>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sr-Latn-RS" altLang="ko-KR" sz="1000" dirty="0" smtClean="0">
                <a:solidFill>
                  <a:schemeClr val="accent6">
                    <a:lumMod val="75000"/>
                  </a:schemeClr>
                </a:solidFill>
                <a:ea typeface="맑은 고딕" pitchFamily="50" charset="-127"/>
              </a:rPr>
              <a:t>Područja primene socijalnog rada I</a:t>
            </a:r>
            <a:endParaRPr lang="en-US" altLang="ko-KR" sz="1000" dirty="0">
              <a:solidFill>
                <a:schemeClr val="accent6">
                  <a:lumMod val="75000"/>
                </a:schemeClr>
              </a:solidFill>
            </a:endParaRPr>
          </a:p>
        </p:txBody>
      </p:sp>
    </p:spTree>
    <p:extLst>
      <p:ext uri="{BB962C8B-B14F-4D97-AF65-F5344CB8AC3E}">
        <p14:creationId xmlns:p14="http://schemas.microsoft.com/office/powerpoint/2010/main" val="17554411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sr-Latn-RS" altLang="ko-KR" dirty="0" smtClean="0"/>
              <a:t>Misija škole</a:t>
            </a:r>
            <a:endParaRPr lang="ko-KR" alt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8640" y="4632232"/>
            <a:ext cx="340679" cy="459798"/>
          </a:xfrm>
          <a:prstGeom prst="rect">
            <a:avLst/>
          </a:prstGeom>
        </p:spPr>
      </p:pic>
      <p:sp>
        <p:nvSpPr>
          <p:cNvPr id="8" name="Text Placeholder 3"/>
          <p:cNvSpPr txBox="1">
            <a:spLocks/>
          </p:cNvSpPr>
          <p:nvPr/>
        </p:nvSpPr>
        <p:spPr>
          <a:xfrm>
            <a:off x="3410206" y="4896544"/>
            <a:ext cx="2169906" cy="195486"/>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sr-Latn-RS" altLang="ko-KR" sz="1000" dirty="0" smtClean="0">
                <a:solidFill>
                  <a:schemeClr val="accent6">
                    <a:lumMod val="75000"/>
                  </a:schemeClr>
                </a:solidFill>
                <a:ea typeface="맑은 고딕" pitchFamily="50" charset="-127"/>
              </a:rPr>
              <a:t>Područja primene socijalnog rada I</a:t>
            </a:r>
            <a:endParaRPr lang="en-US" altLang="ko-KR" sz="1000" dirty="0">
              <a:solidFill>
                <a:schemeClr val="accent6">
                  <a:lumMod val="75000"/>
                </a:schemeClr>
              </a:solidFill>
            </a:endParaRPr>
          </a:p>
        </p:txBody>
      </p:sp>
    </p:spTree>
    <p:extLst>
      <p:ext uri="{BB962C8B-B14F-4D97-AF65-F5344CB8AC3E}">
        <p14:creationId xmlns:p14="http://schemas.microsoft.com/office/powerpoint/2010/main" val="19492468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그림 개체 틀 2">
            <a:extLst>
              <a:ext uri="{FF2B5EF4-FFF2-40B4-BE49-F238E27FC236}">
                <a16:creationId xmlns:a16="http://schemas.microsoft.com/office/drawing/2014/main" xmlns="" id="{09B315AC-D14C-40A8-889B-B852CDBA26BB}"/>
              </a:ext>
            </a:extLst>
          </p:cNvPr>
          <p:cNvSpPr>
            <a:spLocks noGrp="1"/>
          </p:cNvSpPr>
          <p:nvPr>
            <p:ph type="pic" idx="1"/>
          </p:nvPr>
        </p:nvSpPr>
        <p:spPr/>
      </p:sp>
      <p:sp>
        <p:nvSpPr>
          <p:cNvPr id="6" name="Rectangle 5"/>
          <p:cNvSpPr/>
          <p:nvPr/>
        </p:nvSpPr>
        <p:spPr>
          <a:xfrm>
            <a:off x="0" y="1439509"/>
            <a:ext cx="9144000" cy="2264482"/>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 name="Rectangle 6"/>
          <p:cNvSpPr/>
          <p:nvPr/>
        </p:nvSpPr>
        <p:spPr>
          <a:xfrm>
            <a:off x="0" y="1611796"/>
            <a:ext cx="9144000" cy="1919908"/>
          </a:xfrm>
          <a:prstGeom prst="rect">
            <a:avLst/>
          </a:prstGeom>
          <a:solidFill>
            <a:schemeClr val="accent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0" name="TextBox 9"/>
          <p:cNvSpPr txBox="1"/>
          <p:nvPr/>
        </p:nvSpPr>
        <p:spPr>
          <a:xfrm>
            <a:off x="1331640" y="1707654"/>
            <a:ext cx="6552728" cy="1754326"/>
          </a:xfrm>
          <a:prstGeom prst="rect">
            <a:avLst/>
          </a:prstGeom>
          <a:noFill/>
        </p:spPr>
        <p:txBody>
          <a:bodyPr wrap="square" rtlCol="0" anchor="ctr">
            <a:spAutoFit/>
          </a:bodyPr>
          <a:lstStyle/>
          <a:p>
            <a:pPr algn="ctr"/>
            <a:r>
              <a:rPr lang="en-US" altLang="ko-KR" dirty="0">
                <a:solidFill>
                  <a:schemeClr val="bg1"/>
                </a:solidFill>
                <a:cs typeface="Arial" pitchFamily="34" charset="0"/>
              </a:rPr>
              <a:t>Kao </a:t>
            </a:r>
            <a:r>
              <a:rPr lang="en-US" altLang="ko-KR" dirty="0" err="1">
                <a:solidFill>
                  <a:schemeClr val="bg1"/>
                </a:solidFill>
                <a:cs typeface="Arial" pitchFamily="34" charset="0"/>
              </a:rPr>
              <a:t>specijalizovane</a:t>
            </a:r>
            <a:r>
              <a:rPr lang="en-US" altLang="ko-KR" dirty="0">
                <a:solidFill>
                  <a:schemeClr val="bg1"/>
                </a:solidFill>
                <a:cs typeface="Arial" pitchFamily="34" charset="0"/>
              </a:rPr>
              <a:t> </a:t>
            </a:r>
            <a:r>
              <a:rPr lang="en-US" altLang="ko-KR" dirty="0" err="1">
                <a:solidFill>
                  <a:schemeClr val="bg1"/>
                </a:solidFill>
                <a:cs typeface="Arial" pitchFamily="34" charset="0"/>
              </a:rPr>
              <a:t>institucije</a:t>
            </a:r>
            <a:r>
              <a:rPr lang="en-US" altLang="ko-KR" dirty="0">
                <a:solidFill>
                  <a:schemeClr val="bg1"/>
                </a:solidFill>
                <a:cs typeface="Arial" pitchFamily="34" charset="0"/>
              </a:rPr>
              <a:t> u </a:t>
            </a:r>
            <a:r>
              <a:rPr lang="en-US" altLang="ko-KR" dirty="0" err="1">
                <a:solidFill>
                  <a:schemeClr val="bg1"/>
                </a:solidFill>
                <a:cs typeface="Arial" pitchFamily="34" charset="0"/>
              </a:rPr>
              <a:t>kojima</a:t>
            </a:r>
            <a:r>
              <a:rPr lang="en-US" altLang="ko-KR" dirty="0">
                <a:solidFill>
                  <a:schemeClr val="bg1"/>
                </a:solidFill>
                <a:cs typeface="Arial" pitchFamily="34" charset="0"/>
              </a:rPr>
              <a:t> se </a:t>
            </a:r>
            <a:r>
              <a:rPr lang="en-US" altLang="ko-KR" dirty="0" err="1">
                <a:solidFill>
                  <a:schemeClr val="bg1"/>
                </a:solidFill>
                <a:cs typeface="Arial" pitchFamily="34" charset="0"/>
              </a:rPr>
              <a:t>stiču</a:t>
            </a:r>
            <a:r>
              <a:rPr lang="en-US" altLang="ko-KR" dirty="0">
                <a:solidFill>
                  <a:schemeClr val="bg1"/>
                </a:solidFill>
                <a:cs typeface="Arial" pitchFamily="34" charset="0"/>
              </a:rPr>
              <a:t> </a:t>
            </a:r>
            <a:r>
              <a:rPr lang="en-US" altLang="ko-KR" dirty="0" err="1">
                <a:solidFill>
                  <a:schemeClr val="bg1"/>
                </a:solidFill>
                <a:cs typeface="Arial" pitchFamily="34" charset="0"/>
              </a:rPr>
              <a:t>znanja</a:t>
            </a:r>
            <a:r>
              <a:rPr lang="en-US" altLang="ko-KR" dirty="0">
                <a:solidFill>
                  <a:schemeClr val="bg1"/>
                </a:solidFill>
                <a:cs typeface="Arial" pitchFamily="34" charset="0"/>
              </a:rPr>
              <a:t> i </a:t>
            </a:r>
            <a:r>
              <a:rPr lang="en-US" altLang="ko-KR" dirty="0" err="1">
                <a:solidFill>
                  <a:schemeClr val="bg1"/>
                </a:solidFill>
                <a:cs typeface="Arial" pitchFamily="34" charset="0"/>
              </a:rPr>
              <a:t>veštine</a:t>
            </a:r>
            <a:r>
              <a:rPr lang="en-US" altLang="ko-KR" dirty="0">
                <a:solidFill>
                  <a:schemeClr val="bg1"/>
                </a:solidFill>
                <a:cs typeface="Arial" pitchFamily="34" charset="0"/>
              </a:rPr>
              <a:t> </a:t>
            </a:r>
            <a:r>
              <a:rPr lang="en-US" altLang="ko-KR" dirty="0" err="1">
                <a:solidFill>
                  <a:schemeClr val="bg1"/>
                </a:solidFill>
                <a:cs typeface="Arial" pitchFamily="34" charset="0"/>
              </a:rPr>
              <a:t>potrebne</a:t>
            </a:r>
            <a:r>
              <a:rPr lang="en-US" altLang="ko-KR" dirty="0">
                <a:solidFill>
                  <a:schemeClr val="bg1"/>
                </a:solidFill>
                <a:cs typeface="Arial" pitchFamily="34" charset="0"/>
              </a:rPr>
              <a:t> </a:t>
            </a:r>
            <a:r>
              <a:rPr lang="en-US" altLang="ko-KR" dirty="0" err="1">
                <a:solidFill>
                  <a:schemeClr val="bg1"/>
                </a:solidFill>
                <a:cs typeface="Arial" pitchFamily="34" charset="0"/>
              </a:rPr>
              <a:t>za</a:t>
            </a:r>
            <a:r>
              <a:rPr lang="en-US" altLang="ko-KR" dirty="0">
                <a:solidFill>
                  <a:schemeClr val="bg1"/>
                </a:solidFill>
                <a:cs typeface="Arial" pitchFamily="34" charset="0"/>
              </a:rPr>
              <a:t> </a:t>
            </a:r>
            <a:r>
              <a:rPr lang="en-US" altLang="ko-KR" dirty="0" err="1">
                <a:solidFill>
                  <a:schemeClr val="bg1"/>
                </a:solidFill>
                <a:cs typeface="Arial" pitchFamily="34" charset="0"/>
              </a:rPr>
              <a:t>obavljanje</a:t>
            </a:r>
            <a:r>
              <a:rPr lang="en-US" altLang="ko-KR" dirty="0">
                <a:solidFill>
                  <a:schemeClr val="bg1"/>
                </a:solidFill>
                <a:cs typeface="Arial" pitchFamily="34" charset="0"/>
              </a:rPr>
              <a:t> </a:t>
            </a:r>
            <a:r>
              <a:rPr lang="en-US" altLang="ko-KR" dirty="0" err="1">
                <a:solidFill>
                  <a:schemeClr val="bg1"/>
                </a:solidFill>
                <a:cs typeface="Arial" pitchFamily="34" charset="0"/>
              </a:rPr>
              <a:t>društvenih</a:t>
            </a:r>
            <a:r>
              <a:rPr lang="en-US" altLang="ko-KR" dirty="0">
                <a:solidFill>
                  <a:schemeClr val="bg1"/>
                </a:solidFill>
                <a:cs typeface="Arial" pitchFamily="34" charset="0"/>
              </a:rPr>
              <a:t> </a:t>
            </a:r>
            <a:r>
              <a:rPr lang="en-US" altLang="ko-KR" dirty="0" err="1">
                <a:solidFill>
                  <a:schemeClr val="bg1"/>
                </a:solidFill>
                <a:cs typeface="Arial" pitchFamily="34" charset="0"/>
              </a:rPr>
              <a:t>uloga</a:t>
            </a:r>
            <a:r>
              <a:rPr lang="en-US" altLang="ko-KR" dirty="0">
                <a:solidFill>
                  <a:schemeClr val="bg1"/>
                </a:solidFill>
                <a:cs typeface="Arial" pitchFamily="34" charset="0"/>
              </a:rPr>
              <a:t> i </a:t>
            </a:r>
            <a:r>
              <a:rPr lang="en-US" altLang="ko-KR" dirty="0" err="1">
                <a:solidFill>
                  <a:schemeClr val="bg1"/>
                </a:solidFill>
                <a:cs typeface="Arial" pitchFamily="34" charset="0"/>
              </a:rPr>
              <a:t>zauzimanje</a:t>
            </a:r>
            <a:r>
              <a:rPr lang="en-US" altLang="ko-KR" dirty="0">
                <a:solidFill>
                  <a:schemeClr val="bg1"/>
                </a:solidFill>
                <a:cs typeface="Arial" pitchFamily="34" charset="0"/>
              </a:rPr>
              <a:t> </a:t>
            </a:r>
            <a:r>
              <a:rPr lang="en-US" altLang="ko-KR" dirty="0" err="1">
                <a:solidFill>
                  <a:schemeClr val="bg1"/>
                </a:solidFill>
                <a:cs typeface="Arial" pitchFamily="34" charset="0"/>
              </a:rPr>
              <a:t>društvenih</a:t>
            </a:r>
            <a:r>
              <a:rPr lang="en-US" altLang="ko-KR" dirty="0">
                <a:solidFill>
                  <a:schemeClr val="bg1"/>
                </a:solidFill>
                <a:cs typeface="Arial" pitchFamily="34" charset="0"/>
              </a:rPr>
              <a:t> </a:t>
            </a:r>
            <a:r>
              <a:rPr lang="en-US" altLang="ko-KR" dirty="0" err="1">
                <a:solidFill>
                  <a:schemeClr val="bg1"/>
                </a:solidFill>
                <a:cs typeface="Arial" pitchFamily="34" charset="0"/>
              </a:rPr>
              <a:t>položaja</a:t>
            </a:r>
            <a:r>
              <a:rPr lang="en-US" altLang="ko-KR" dirty="0">
                <a:solidFill>
                  <a:schemeClr val="bg1"/>
                </a:solidFill>
                <a:cs typeface="Arial" pitchFamily="34" charset="0"/>
              </a:rPr>
              <a:t> - </a:t>
            </a:r>
            <a:r>
              <a:rPr lang="en-US" altLang="ko-KR" dirty="0" err="1">
                <a:solidFill>
                  <a:schemeClr val="bg1"/>
                </a:solidFill>
                <a:cs typeface="Arial" pitchFamily="34" charset="0"/>
              </a:rPr>
              <a:t>nastaju</a:t>
            </a:r>
            <a:r>
              <a:rPr lang="en-US" altLang="ko-KR" dirty="0">
                <a:solidFill>
                  <a:schemeClr val="bg1"/>
                </a:solidFill>
                <a:cs typeface="Arial" pitchFamily="34" charset="0"/>
              </a:rPr>
              <a:t> </a:t>
            </a:r>
            <a:r>
              <a:rPr lang="en-US" altLang="ko-KR" dirty="0" err="1">
                <a:solidFill>
                  <a:schemeClr val="bg1"/>
                </a:solidFill>
                <a:cs typeface="Arial" pitchFamily="34" charset="0"/>
              </a:rPr>
              <a:t>škole</a:t>
            </a:r>
            <a:r>
              <a:rPr lang="en-US" altLang="ko-KR" dirty="0">
                <a:solidFill>
                  <a:schemeClr val="bg1"/>
                </a:solidFill>
                <a:cs typeface="Arial" pitchFamily="34" charset="0"/>
              </a:rPr>
              <a:t>. U </a:t>
            </a:r>
            <a:r>
              <a:rPr lang="en-US" altLang="ko-KR" dirty="0" err="1">
                <a:solidFill>
                  <a:schemeClr val="bg1"/>
                </a:solidFill>
                <a:cs typeface="Arial" pitchFamily="34" charset="0"/>
              </a:rPr>
              <a:t>njima</a:t>
            </a:r>
            <a:r>
              <a:rPr lang="en-US" altLang="ko-KR" dirty="0">
                <a:solidFill>
                  <a:schemeClr val="bg1"/>
                </a:solidFill>
                <a:cs typeface="Arial" pitchFamily="34" charset="0"/>
              </a:rPr>
              <a:t> se </a:t>
            </a:r>
            <a:r>
              <a:rPr lang="en-US" altLang="ko-KR" dirty="0" err="1">
                <a:solidFill>
                  <a:schemeClr val="bg1"/>
                </a:solidFill>
                <a:cs typeface="Arial" pitchFamily="34" charset="0"/>
              </a:rPr>
              <a:t>društveno</a:t>
            </a:r>
            <a:r>
              <a:rPr lang="en-US" altLang="ko-KR" dirty="0">
                <a:solidFill>
                  <a:schemeClr val="bg1"/>
                </a:solidFill>
                <a:cs typeface="Arial" pitchFamily="34" charset="0"/>
              </a:rPr>
              <a:t> </a:t>
            </a:r>
            <a:r>
              <a:rPr lang="en-US" altLang="ko-KR" dirty="0" err="1">
                <a:solidFill>
                  <a:schemeClr val="bg1"/>
                </a:solidFill>
                <a:cs typeface="Arial" pitchFamily="34" charset="0"/>
              </a:rPr>
              <a:t>verifikuju</a:t>
            </a:r>
            <a:r>
              <a:rPr lang="en-US" altLang="ko-KR" dirty="0">
                <a:solidFill>
                  <a:schemeClr val="bg1"/>
                </a:solidFill>
                <a:cs typeface="Arial" pitchFamily="34" charset="0"/>
              </a:rPr>
              <a:t> </a:t>
            </a:r>
            <a:r>
              <a:rPr lang="en-US" altLang="ko-KR" dirty="0" err="1">
                <a:solidFill>
                  <a:schemeClr val="bg1"/>
                </a:solidFill>
                <a:cs typeface="Arial" pitchFamily="34" charset="0"/>
              </a:rPr>
              <a:t>znanja</a:t>
            </a:r>
            <a:r>
              <a:rPr lang="en-US" altLang="ko-KR" dirty="0">
                <a:solidFill>
                  <a:schemeClr val="bg1"/>
                </a:solidFill>
                <a:cs typeface="Arial" pitchFamily="34" charset="0"/>
              </a:rPr>
              <a:t> i </a:t>
            </a:r>
            <a:r>
              <a:rPr lang="en-US" altLang="ko-KR" dirty="0" err="1">
                <a:solidFill>
                  <a:schemeClr val="bg1"/>
                </a:solidFill>
                <a:cs typeface="Arial" pitchFamily="34" charset="0"/>
              </a:rPr>
              <a:t>stručne</a:t>
            </a:r>
            <a:r>
              <a:rPr lang="en-US" altLang="ko-KR" dirty="0">
                <a:solidFill>
                  <a:schemeClr val="bg1"/>
                </a:solidFill>
                <a:cs typeface="Arial" pitchFamily="34" charset="0"/>
              </a:rPr>
              <a:t> </a:t>
            </a:r>
            <a:r>
              <a:rPr lang="en-US" altLang="ko-KR" dirty="0" err="1">
                <a:solidFill>
                  <a:schemeClr val="bg1"/>
                </a:solidFill>
                <a:cs typeface="Arial" pitchFamily="34" charset="0"/>
              </a:rPr>
              <a:t>kvalifikacije</a:t>
            </a:r>
            <a:r>
              <a:rPr lang="en-US" altLang="ko-KR" dirty="0">
                <a:solidFill>
                  <a:schemeClr val="bg1"/>
                </a:solidFill>
                <a:cs typeface="Arial" pitchFamily="34" charset="0"/>
              </a:rPr>
              <a:t>. One </a:t>
            </a:r>
            <a:r>
              <a:rPr lang="en-US" altLang="ko-KR" dirty="0" err="1">
                <a:solidFill>
                  <a:schemeClr val="bg1"/>
                </a:solidFill>
                <a:cs typeface="Arial" pitchFamily="34" charset="0"/>
              </a:rPr>
              <a:t>su</a:t>
            </a:r>
            <a:r>
              <a:rPr lang="en-US" altLang="ko-KR" dirty="0">
                <a:solidFill>
                  <a:schemeClr val="bg1"/>
                </a:solidFill>
                <a:cs typeface="Arial" pitchFamily="34" charset="0"/>
              </a:rPr>
              <a:t> od </a:t>
            </a:r>
            <a:r>
              <a:rPr lang="en-US" altLang="ko-KR" dirty="0" err="1">
                <a:solidFill>
                  <a:schemeClr val="bg1"/>
                </a:solidFill>
                <a:cs typeface="Arial" pitchFamily="34" charset="0"/>
              </a:rPr>
              <a:t>presudenog</a:t>
            </a:r>
            <a:r>
              <a:rPr lang="en-US" altLang="ko-KR" dirty="0">
                <a:solidFill>
                  <a:schemeClr val="bg1"/>
                </a:solidFill>
                <a:cs typeface="Arial" pitchFamily="34" charset="0"/>
              </a:rPr>
              <a:t> </a:t>
            </a:r>
            <a:r>
              <a:rPr lang="en-US" altLang="ko-KR" dirty="0" err="1">
                <a:solidFill>
                  <a:schemeClr val="bg1"/>
                </a:solidFill>
                <a:cs typeface="Arial" pitchFamily="34" charset="0"/>
              </a:rPr>
              <a:t>značaja</a:t>
            </a:r>
            <a:r>
              <a:rPr lang="en-US" altLang="ko-KR" dirty="0">
                <a:solidFill>
                  <a:schemeClr val="bg1"/>
                </a:solidFill>
                <a:cs typeface="Arial" pitchFamily="34" charset="0"/>
              </a:rPr>
              <a:t> </a:t>
            </a:r>
            <a:r>
              <a:rPr lang="en-US" altLang="ko-KR" dirty="0" err="1">
                <a:solidFill>
                  <a:schemeClr val="bg1"/>
                </a:solidFill>
                <a:cs typeface="Arial" pitchFamily="34" charset="0"/>
              </a:rPr>
              <a:t>za</a:t>
            </a:r>
            <a:r>
              <a:rPr lang="en-US" altLang="ko-KR" dirty="0">
                <a:solidFill>
                  <a:schemeClr val="bg1"/>
                </a:solidFill>
                <a:cs typeface="Arial" pitchFamily="34" charset="0"/>
              </a:rPr>
              <a:t> </a:t>
            </a:r>
            <a:r>
              <a:rPr lang="en-US" altLang="ko-KR" dirty="0" err="1">
                <a:solidFill>
                  <a:schemeClr val="bg1"/>
                </a:solidFill>
                <a:cs typeface="Arial" pitchFamily="34" charset="0"/>
              </a:rPr>
              <a:t>usvajanje</a:t>
            </a:r>
            <a:r>
              <a:rPr lang="en-US" altLang="ko-KR" dirty="0">
                <a:solidFill>
                  <a:schemeClr val="bg1"/>
                </a:solidFill>
                <a:cs typeface="Arial" pitchFamily="34" charset="0"/>
              </a:rPr>
              <a:t> </a:t>
            </a:r>
            <a:r>
              <a:rPr lang="en-US" altLang="ko-KR" dirty="0" err="1">
                <a:solidFill>
                  <a:schemeClr val="bg1"/>
                </a:solidFill>
                <a:cs typeface="Arial" pitchFamily="34" charset="0"/>
              </a:rPr>
              <a:t>znanja</a:t>
            </a:r>
            <a:r>
              <a:rPr lang="en-US" altLang="ko-KR" dirty="0">
                <a:solidFill>
                  <a:schemeClr val="bg1"/>
                </a:solidFill>
                <a:cs typeface="Arial" pitchFamily="34" charset="0"/>
              </a:rPr>
              <a:t>, </a:t>
            </a:r>
            <a:r>
              <a:rPr lang="en-US" altLang="ko-KR" dirty="0" err="1">
                <a:solidFill>
                  <a:schemeClr val="bg1"/>
                </a:solidFill>
                <a:cs typeface="Arial" pitchFamily="34" charset="0"/>
              </a:rPr>
              <a:t>formiranje</a:t>
            </a:r>
            <a:r>
              <a:rPr lang="en-US" altLang="ko-KR" dirty="0">
                <a:solidFill>
                  <a:schemeClr val="bg1"/>
                </a:solidFill>
                <a:cs typeface="Arial" pitchFamily="34" charset="0"/>
              </a:rPr>
              <a:t> </a:t>
            </a:r>
            <a:r>
              <a:rPr lang="en-US" altLang="ko-KR" dirty="0" err="1">
                <a:solidFill>
                  <a:schemeClr val="bg1"/>
                </a:solidFill>
                <a:cs typeface="Arial" pitchFamily="34" charset="0"/>
              </a:rPr>
              <a:t>ličnosti</a:t>
            </a:r>
            <a:r>
              <a:rPr lang="en-US" altLang="ko-KR" dirty="0">
                <a:solidFill>
                  <a:schemeClr val="bg1"/>
                </a:solidFill>
                <a:cs typeface="Arial" pitchFamily="34" charset="0"/>
              </a:rPr>
              <a:t> i </a:t>
            </a:r>
            <a:r>
              <a:rPr lang="en-US" altLang="ko-KR" dirty="0" err="1">
                <a:solidFill>
                  <a:schemeClr val="bg1"/>
                </a:solidFill>
                <a:cs typeface="Arial" pitchFamily="34" charset="0"/>
              </a:rPr>
              <a:t>proces</a:t>
            </a:r>
            <a:r>
              <a:rPr lang="en-US" altLang="ko-KR" dirty="0">
                <a:solidFill>
                  <a:schemeClr val="bg1"/>
                </a:solidFill>
                <a:cs typeface="Arial" pitchFamily="34" charset="0"/>
              </a:rPr>
              <a:t> </a:t>
            </a:r>
            <a:r>
              <a:rPr lang="en-US" altLang="ko-KR" dirty="0" err="1">
                <a:solidFill>
                  <a:schemeClr val="bg1"/>
                </a:solidFill>
                <a:cs typeface="Arial" pitchFamily="34" charset="0"/>
              </a:rPr>
              <a:t>socijalizacije</a:t>
            </a:r>
            <a:r>
              <a:rPr lang="en-US" altLang="ko-KR" dirty="0">
                <a:solidFill>
                  <a:schemeClr val="bg1"/>
                </a:solidFill>
                <a:cs typeface="Arial" pitchFamily="34" charset="0"/>
              </a:rPr>
              <a:t>. </a:t>
            </a:r>
            <a:endParaRPr lang="ko-KR" altLang="en-US" dirty="0">
              <a:solidFill>
                <a:schemeClr val="bg1"/>
              </a:solidFill>
              <a:cs typeface="Arial" pitchFamily="34"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8640" y="4632232"/>
            <a:ext cx="340679" cy="459798"/>
          </a:xfrm>
          <a:prstGeom prst="rect">
            <a:avLst/>
          </a:prstGeom>
        </p:spPr>
      </p:pic>
      <p:sp>
        <p:nvSpPr>
          <p:cNvPr id="12" name="Text Placeholder 3"/>
          <p:cNvSpPr txBox="1">
            <a:spLocks/>
          </p:cNvSpPr>
          <p:nvPr/>
        </p:nvSpPr>
        <p:spPr>
          <a:xfrm>
            <a:off x="3410206" y="4896544"/>
            <a:ext cx="2169906" cy="195486"/>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sr-Latn-RS" altLang="ko-KR" sz="1000" dirty="0" smtClean="0">
                <a:solidFill>
                  <a:schemeClr val="accent6">
                    <a:lumMod val="75000"/>
                  </a:schemeClr>
                </a:solidFill>
                <a:ea typeface="맑은 고딕" pitchFamily="50" charset="-127"/>
              </a:rPr>
              <a:t>Područja primene socijalnog rada I</a:t>
            </a:r>
            <a:endParaRPr lang="en-US" altLang="ko-KR" sz="1000" dirty="0">
              <a:solidFill>
                <a:schemeClr val="accent6">
                  <a:lumMod val="75000"/>
                </a:schemeClr>
              </a:solidFill>
            </a:endParaRPr>
          </a:p>
        </p:txBody>
      </p:sp>
    </p:spTree>
    <p:extLst>
      <p:ext uri="{BB962C8B-B14F-4D97-AF65-F5344CB8AC3E}">
        <p14:creationId xmlns:p14="http://schemas.microsoft.com/office/powerpoint/2010/main" val="23031794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0" name="그룹 299">
            <a:extLst>
              <a:ext uri="{FF2B5EF4-FFF2-40B4-BE49-F238E27FC236}">
                <a16:creationId xmlns:a16="http://schemas.microsoft.com/office/drawing/2014/main" xmlns="" id="{9B019E10-57E6-4B2A-B607-36E70476EFCA}"/>
              </a:ext>
            </a:extLst>
          </p:cNvPr>
          <p:cNvGrpSpPr/>
          <p:nvPr/>
        </p:nvGrpSpPr>
        <p:grpSpPr>
          <a:xfrm>
            <a:off x="150236" y="1598904"/>
            <a:ext cx="5172253" cy="3043050"/>
            <a:chOff x="635000" y="1382713"/>
            <a:chExt cx="7869238" cy="4572000"/>
          </a:xfrm>
          <a:solidFill>
            <a:schemeClr val="bg1"/>
          </a:solidFill>
        </p:grpSpPr>
        <p:sp>
          <p:nvSpPr>
            <p:cNvPr id="301" name="Freeform 8">
              <a:extLst>
                <a:ext uri="{FF2B5EF4-FFF2-40B4-BE49-F238E27FC236}">
                  <a16:creationId xmlns:a16="http://schemas.microsoft.com/office/drawing/2014/main" xmlns="" id="{149BD4B5-752C-46E2-9BDC-A658613F7663}"/>
                </a:ext>
              </a:extLst>
            </p:cNvPr>
            <p:cNvSpPr>
              <a:spLocks noEditPoints="1"/>
            </p:cNvSpPr>
            <p:nvPr/>
          </p:nvSpPr>
          <p:spPr bwMode="auto">
            <a:xfrm>
              <a:off x="811213" y="3267075"/>
              <a:ext cx="7478713" cy="2654300"/>
            </a:xfrm>
            <a:custGeom>
              <a:avLst/>
              <a:gdLst>
                <a:gd name="T0" fmla="*/ 1383 w 4711"/>
                <a:gd name="T1" fmla="*/ 1616 h 1672"/>
                <a:gd name="T2" fmla="*/ 4289 w 4711"/>
                <a:gd name="T3" fmla="*/ 1370 h 1672"/>
                <a:gd name="T4" fmla="*/ 4547 w 4711"/>
                <a:gd name="T5" fmla="*/ 1482 h 1672"/>
                <a:gd name="T6" fmla="*/ 4645 w 4711"/>
                <a:gd name="T7" fmla="*/ 1305 h 1672"/>
                <a:gd name="T8" fmla="*/ 4596 w 4711"/>
                <a:gd name="T9" fmla="*/ 1330 h 1672"/>
                <a:gd name="T10" fmla="*/ 4699 w 4711"/>
                <a:gd name="T11" fmla="*/ 1014 h 1672"/>
                <a:gd name="T12" fmla="*/ 2870 w 4711"/>
                <a:gd name="T13" fmla="*/ 1134 h 1672"/>
                <a:gd name="T14" fmla="*/ 4455 w 4711"/>
                <a:gd name="T15" fmla="*/ 918 h 1672"/>
                <a:gd name="T16" fmla="*/ 4359 w 4711"/>
                <a:gd name="T17" fmla="*/ 1140 h 1672"/>
                <a:gd name="T18" fmla="*/ 4144 w 4711"/>
                <a:gd name="T19" fmla="*/ 1286 h 1672"/>
                <a:gd name="T20" fmla="*/ 3936 w 4711"/>
                <a:gd name="T21" fmla="*/ 1271 h 1672"/>
                <a:gd name="T22" fmla="*/ 3802 w 4711"/>
                <a:gd name="T23" fmla="*/ 1080 h 1672"/>
                <a:gd name="T24" fmla="*/ 4059 w 4711"/>
                <a:gd name="T25" fmla="*/ 932 h 1672"/>
                <a:gd name="T26" fmla="*/ 4430 w 4711"/>
                <a:gd name="T27" fmla="*/ 909 h 1672"/>
                <a:gd name="T28" fmla="*/ 3982 w 4711"/>
                <a:gd name="T29" fmla="*/ 883 h 1672"/>
                <a:gd name="T30" fmla="*/ 3891 w 4711"/>
                <a:gd name="T31" fmla="*/ 883 h 1672"/>
                <a:gd name="T32" fmla="*/ 4388 w 4711"/>
                <a:gd name="T33" fmla="*/ 864 h 1672"/>
                <a:gd name="T34" fmla="*/ 4362 w 4711"/>
                <a:gd name="T35" fmla="*/ 825 h 1672"/>
                <a:gd name="T36" fmla="*/ 3994 w 4711"/>
                <a:gd name="T37" fmla="*/ 817 h 1672"/>
                <a:gd name="T38" fmla="*/ 4270 w 4711"/>
                <a:gd name="T39" fmla="*/ 855 h 1672"/>
                <a:gd name="T40" fmla="*/ 4132 w 4711"/>
                <a:gd name="T41" fmla="*/ 887 h 1672"/>
                <a:gd name="T42" fmla="*/ 1563 w 4711"/>
                <a:gd name="T43" fmla="*/ 787 h 1672"/>
                <a:gd name="T44" fmla="*/ 3886 w 4711"/>
                <a:gd name="T45" fmla="*/ 778 h 1672"/>
                <a:gd name="T46" fmla="*/ 3870 w 4711"/>
                <a:gd name="T47" fmla="*/ 845 h 1672"/>
                <a:gd name="T48" fmla="*/ 3987 w 4711"/>
                <a:gd name="T49" fmla="*/ 764 h 1672"/>
                <a:gd name="T50" fmla="*/ 3821 w 4711"/>
                <a:gd name="T51" fmla="*/ 885 h 1672"/>
                <a:gd name="T52" fmla="*/ 3860 w 4711"/>
                <a:gd name="T53" fmla="*/ 710 h 1672"/>
                <a:gd name="T54" fmla="*/ 3786 w 4711"/>
                <a:gd name="T55" fmla="*/ 726 h 1672"/>
                <a:gd name="T56" fmla="*/ 3331 w 4711"/>
                <a:gd name="T57" fmla="*/ 700 h 1672"/>
                <a:gd name="T58" fmla="*/ 3957 w 4711"/>
                <a:gd name="T59" fmla="*/ 677 h 1672"/>
                <a:gd name="T60" fmla="*/ 1245 w 4711"/>
                <a:gd name="T61" fmla="*/ 637 h 1672"/>
                <a:gd name="T62" fmla="*/ 1351 w 4711"/>
                <a:gd name="T63" fmla="*/ 529 h 1672"/>
                <a:gd name="T64" fmla="*/ 3942 w 4711"/>
                <a:gd name="T65" fmla="*/ 620 h 1672"/>
                <a:gd name="T66" fmla="*/ 3942 w 4711"/>
                <a:gd name="T67" fmla="*/ 602 h 1672"/>
                <a:gd name="T68" fmla="*/ 1173 w 4711"/>
                <a:gd name="T69" fmla="*/ 511 h 1672"/>
                <a:gd name="T70" fmla="*/ 1255 w 4711"/>
                <a:gd name="T71" fmla="*/ 515 h 1672"/>
                <a:gd name="T72" fmla="*/ 96 w 4711"/>
                <a:gd name="T73" fmla="*/ 454 h 1672"/>
                <a:gd name="T74" fmla="*/ 1088 w 4711"/>
                <a:gd name="T75" fmla="*/ 445 h 1672"/>
                <a:gd name="T76" fmla="*/ 1166 w 4711"/>
                <a:gd name="T77" fmla="*/ 429 h 1672"/>
                <a:gd name="T78" fmla="*/ 1149 w 4711"/>
                <a:gd name="T79" fmla="*/ 400 h 1672"/>
                <a:gd name="T80" fmla="*/ 2694 w 4711"/>
                <a:gd name="T81" fmla="*/ 262 h 1672"/>
                <a:gd name="T82" fmla="*/ 2256 w 4711"/>
                <a:gd name="T83" fmla="*/ 181 h 1672"/>
                <a:gd name="T84" fmla="*/ 2353 w 4711"/>
                <a:gd name="T85" fmla="*/ 119 h 1672"/>
                <a:gd name="T86" fmla="*/ 4183 w 4711"/>
                <a:gd name="T87" fmla="*/ 162 h 1672"/>
                <a:gd name="T88" fmla="*/ 4046 w 4711"/>
                <a:gd name="T89" fmla="*/ 288 h 1672"/>
                <a:gd name="T90" fmla="*/ 4128 w 4711"/>
                <a:gd name="T91" fmla="*/ 225 h 1672"/>
                <a:gd name="T92" fmla="*/ 2400 w 4711"/>
                <a:gd name="T93" fmla="*/ 78 h 1672"/>
                <a:gd name="T94" fmla="*/ 2425 w 4711"/>
                <a:gd name="T95" fmla="*/ 227 h 1672"/>
                <a:gd name="T96" fmla="*/ 2247 w 4711"/>
                <a:gd name="T97" fmla="*/ 148 h 1672"/>
                <a:gd name="T98" fmla="*/ 2167 w 4711"/>
                <a:gd name="T99" fmla="*/ 232 h 1672"/>
                <a:gd name="T100" fmla="*/ 2489 w 4711"/>
                <a:gd name="T101" fmla="*/ 332 h 1672"/>
                <a:gd name="T102" fmla="*/ 2720 w 4711"/>
                <a:gd name="T103" fmla="*/ 234 h 1672"/>
                <a:gd name="T104" fmla="*/ 2577 w 4711"/>
                <a:gd name="T105" fmla="*/ 157 h 1672"/>
                <a:gd name="T106" fmla="*/ 2533 w 4711"/>
                <a:gd name="T107" fmla="*/ 232 h 1672"/>
                <a:gd name="T108" fmla="*/ 1210 w 4711"/>
                <a:gd name="T109" fmla="*/ 78 h 1672"/>
                <a:gd name="T110" fmla="*/ 2798 w 4711"/>
                <a:gd name="T111" fmla="*/ 145 h 1672"/>
                <a:gd name="T112" fmla="*/ 2903 w 4711"/>
                <a:gd name="T113" fmla="*/ 147 h 1672"/>
                <a:gd name="T114" fmla="*/ 2943 w 4711"/>
                <a:gd name="T115" fmla="*/ 127 h 1672"/>
                <a:gd name="T116" fmla="*/ 1393 w 4711"/>
                <a:gd name="T117" fmla="*/ 66 h 1672"/>
                <a:gd name="T118" fmla="*/ 1028 w 4711"/>
                <a:gd name="T119" fmla="*/ 126 h 1672"/>
                <a:gd name="T120" fmla="*/ 1194 w 4711"/>
                <a:gd name="T121" fmla="*/ 89 h 1672"/>
                <a:gd name="T122" fmla="*/ 1076 w 4711"/>
                <a:gd name="T123" fmla="*/ 54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11" h="1672">
                  <a:moveTo>
                    <a:pt x="1290" y="1620"/>
                  </a:moveTo>
                  <a:lnTo>
                    <a:pt x="1304" y="1628"/>
                  </a:lnTo>
                  <a:lnTo>
                    <a:pt x="1318" y="1641"/>
                  </a:lnTo>
                  <a:lnTo>
                    <a:pt x="1332" y="1653"/>
                  </a:lnTo>
                  <a:lnTo>
                    <a:pt x="1348" y="1662"/>
                  </a:lnTo>
                  <a:lnTo>
                    <a:pt x="1348" y="1670"/>
                  </a:lnTo>
                  <a:lnTo>
                    <a:pt x="1339" y="1670"/>
                  </a:lnTo>
                  <a:lnTo>
                    <a:pt x="1330" y="1672"/>
                  </a:lnTo>
                  <a:lnTo>
                    <a:pt x="1316" y="1672"/>
                  </a:lnTo>
                  <a:lnTo>
                    <a:pt x="1304" y="1669"/>
                  </a:lnTo>
                  <a:lnTo>
                    <a:pt x="1297" y="1667"/>
                  </a:lnTo>
                  <a:lnTo>
                    <a:pt x="1294" y="1653"/>
                  </a:lnTo>
                  <a:lnTo>
                    <a:pt x="1290" y="1635"/>
                  </a:lnTo>
                  <a:lnTo>
                    <a:pt x="1290" y="1620"/>
                  </a:lnTo>
                  <a:close/>
                  <a:moveTo>
                    <a:pt x="1402" y="1590"/>
                  </a:moveTo>
                  <a:lnTo>
                    <a:pt x="1416" y="1593"/>
                  </a:lnTo>
                  <a:lnTo>
                    <a:pt x="1432" y="1599"/>
                  </a:lnTo>
                  <a:lnTo>
                    <a:pt x="1444" y="1604"/>
                  </a:lnTo>
                  <a:lnTo>
                    <a:pt x="1440" y="1604"/>
                  </a:lnTo>
                  <a:lnTo>
                    <a:pt x="1428" y="1611"/>
                  </a:lnTo>
                  <a:lnTo>
                    <a:pt x="1416" y="1616"/>
                  </a:lnTo>
                  <a:lnTo>
                    <a:pt x="1402" y="1620"/>
                  </a:lnTo>
                  <a:lnTo>
                    <a:pt x="1402" y="1613"/>
                  </a:lnTo>
                  <a:lnTo>
                    <a:pt x="1404" y="1611"/>
                  </a:lnTo>
                  <a:lnTo>
                    <a:pt x="1407" y="1609"/>
                  </a:lnTo>
                  <a:lnTo>
                    <a:pt x="1409" y="1607"/>
                  </a:lnTo>
                  <a:lnTo>
                    <a:pt x="1409" y="1606"/>
                  </a:lnTo>
                  <a:lnTo>
                    <a:pt x="1411" y="1604"/>
                  </a:lnTo>
                  <a:lnTo>
                    <a:pt x="1412" y="1600"/>
                  </a:lnTo>
                  <a:lnTo>
                    <a:pt x="1409" y="1600"/>
                  </a:lnTo>
                  <a:lnTo>
                    <a:pt x="1400" y="1609"/>
                  </a:lnTo>
                  <a:lnTo>
                    <a:pt x="1392" y="1614"/>
                  </a:lnTo>
                  <a:lnTo>
                    <a:pt x="1383" y="1616"/>
                  </a:lnTo>
                  <a:lnTo>
                    <a:pt x="1371" y="1620"/>
                  </a:lnTo>
                  <a:lnTo>
                    <a:pt x="1371" y="1604"/>
                  </a:lnTo>
                  <a:lnTo>
                    <a:pt x="1381" y="1600"/>
                  </a:lnTo>
                  <a:lnTo>
                    <a:pt x="1392" y="1595"/>
                  </a:lnTo>
                  <a:lnTo>
                    <a:pt x="1402" y="1590"/>
                  </a:lnTo>
                  <a:close/>
                  <a:moveTo>
                    <a:pt x="1374" y="1393"/>
                  </a:moveTo>
                  <a:lnTo>
                    <a:pt x="1378" y="1396"/>
                  </a:lnTo>
                  <a:lnTo>
                    <a:pt x="1381" y="1398"/>
                  </a:lnTo>
                  <a:lnTo>
                    <a:pt x="1383" y="1400"/>
                  </a:lnTo>
                  <a:lnTo>
                    <a:pt x="1385" y="1403"/>
                  </a:lnTo>
                  <a:lnTo>
                    <a:pt x="1385" y="1407"/>
                  </a:lnTo>
                  <a:lnTo>
                    <a:pt x="1386" y="1412"/>
                  </a:lnTo>
                  <a:lnTo>
                    <a:pt x="1378" y="1412"/>
                  </a:lnTo>
                  <a:lnTo>
                    <a:pt x="1376" y="1408"/>
                  </a:lnTo>
                  <a:lnTo>
                    <a:pt x="1374" y="1405"/>
                  </a:lnTo>
                  <a:lnTo>
                    <a:pt x="1374" y="1403"/>
                  </a:lnTo>
                  <a:lnTo>
                    <a:pt x="1372" y="1401"/>
                  </a:lnTo>
                  <a:lnTo>
                    <a:pt x="1374" y="1398"/>
                  </a:lnTo>
                  <a:lnTo>
                    <a:pt x="1374" y="1393"/>
                  </a:lnTo>
                  <a:close/>
                  <a:moveTo>
                    <a:pt x="4289" y="1370"/>
                  </a:moveTo>
                  <a:lnTo>
                    <a:pt x="4294" y="1384"/>
                  </a:lnTo>
                  <a:lnTo>
                    <a:pt x="4296" y="1400"/>
                  </a:lnTo>
                  <a:lnTo>
                    <a:pt x="4292" y="1415"/>
                  </a:lnTo>
                  <a:lnTo>
                    <a:pt x="4284" y="1424"/>
                  </a:lnTo>
                  <a:lnTo>
                    <a:pt x="4275" y="1429"/>
                  </a:lnTo>
                  <a:lnTo>
                    <a:pt x="4263" y="1435"/>
                  </a:lnTo>
                  <a:lnTo>
                    <a:pt x="4258" y="1414"/>
                  </a:lnTo>
                  <a:lnTo>
                    <a:pt x="4251" y="1393"/>
                  </a:lnTo>
                  <a:lnTo>
                    <a:pt x="4244" y="1374"/>
                  </a:lnTo>
                  <a:lnTo>
                    <a:pt x="4258" y="1374"/>
                  </a:lnTo>
                  <a:lnTo>
                    <a:pt x="4270" y="1381"/>
                  </a:lnTo>
                  <a:lnTo>
                    <a:pt x="4280" y="1379"/>
                  </a:lnTo>
                  <a:lnTo>
                    <a:pt x="4289" y="1370"/>
                  </a:lnTo>
                  <a:close/>
                  <a:moveTo>
                    <a:pt x="4577" y="1367"/>
                  </a:moveTo>
                  <a:lnTo>
                    <a:pt x="4580" y="1368"/>
                  </a:lnTo>
                  <a:lnTo>
                    <a:pt x="4584" y="1370"/>
                  </a:lnTo>
                  <a:lnTo>
                    <a:pt x="4586" y="1372"/>
                  </a:lnTo>
                  <a:lnTo>
                    <a:pt x="4587" y="1374"/>
                  </a:lnTo>
                  <a:lnTo>
                    <a:pt x="4589" y="1375"/>
                  </a:lnTo>
                  <a:lnTo>
                    <a:pt x="4593" y="1379"/>
                  </a:lnTo>
                  <a:lnTo>
                    <a:pt x="4593" y="1377"/>
                  </a:lnTo>
                  <a:lnTo>
                    <a:pt x="4594" y="1375"/>
                  </a:lnTo>
                  <a:lnTo>
                    <a:pt x="4596" y="1372"/>
                  </a:lnTo>
                  <a:lnTo>
                    <a:pt x="4596" y="1370"/>
                  </a:lnTo>
                  <a:lnTo>
                    <a:pt x="4598" y="1370"/>
                  </a:lnTo>
                  <a:lnTo>
                    <a:pt x="4600" y="1370"/>
                  </a:lnTo>
                  <a:lnTo>
                    <a:pt x="4600" y="1374"/>
                  </a:lnTo>
                  <a:lnTo>
                    <a:pt x="4601" y="1377"/>
                  </a:lnTo>
                  <a:lnTo>
                    <a:pt x="4603" y="1382"/>
                  </a:lnTo>
                  <a:lnTo>
                    <a:pt x="4603" y="1388"/>
                  </a:lnTo>
                  <a:lnTo>
                    <a:pt x="4603" y="1393"/>
                  </a:lnTo>
                  <a:lnTo>
                    <a:pt x="4591" y="1407"/>
                  </a:lnTo>
                  <a:lnTo>
                    <a:pt x="4580" y="1424"/>
                  </a:lnTo>
                  <a:lnTo>
                    <a:pt x="4584" y="1435"/>
                  </a:lnTo>
                  <a:lnTo>
                    <a:pt x="4582" y="1438"/>
                  </a:lnTo>
                  <a:lnTo>
                    <a:pt x="4577" y="1442"/>
                  </a:lnTo>
                  <a:lnTo>
                    <a:pt x="4572" y="1443"/>
                  </a:lnTo>
                  <a:lnTo>
                    <a:pt x="4567" y="1445"/>
                  </a:lnTo>
                  <a:lnTo>
                    <a:pt x="4561" y="1449"/>
                  </a:lnTo>
                  <a:lnTo>
                    <a:pt x="4558" y="1450"/>
                  </a:lnTo>
                  <a:lnTo>
                    <a:pt x="4554" y="1456"/>
                  </a:lnTo>
                  <a:lnTo>
                    <a:pt x="4554" y="1461"/>
                  </a:lnTo>
                  <a:lnTo>
                    <a:pt x="4553" y="1466"/>
                  </a:lnTo>
                  <a:lnTo>
                    <a:pt x="4553" y="1471"/>
                  </a:lnTo>
                  <a:lnTo>
                    <a:pt x="4551" y="1478"/>
                  </a:lnTo>
                  <a:lnTo>
                    <a:pt x="4547" y="1482"/>
                  </a:lnTo>
                  <a:lnTo>
                    <a:pt x="4542" y="1485"/>
                  </a:lnTo>
                  <a:lnTo>
                    <a:pt x="4537" y="1489"/>
                  </a:lnTo>
                  <a:lnTo>
                    <a:pt x="4532" y="1492"/>
                  </a:lnTo>
                  <a:lnTo>
                    <a:pt x="4526" y="1497"/>
                  </a:lnTo>
                  <a:lnTo>
                    <a:pt x="4519" y="1497"/>
                  </a:lnTo>
                  <a:lnTo>
                    <a:pt x="4511" y="1491"/>
                  </a:lnTo>
                  <a:lnTo>
                    <a:pt x="4502" y="1485"/>
                  </a:lnTo>
                  <a:lnTo>
                    <a:pt x="4495" y="1480"/>
                  </a:lnTo>
                  <a:lnTo>
                    <a:pt x="4488" y="1470"/>
                  </a:lnTo>
                  <a:lnTo>
                    <a:pt x="4493" y="1466"/>
                  </a:lnTo>
                  <a:lnTo>
                    <a:pt x="4495" y="1461"/>
                  </a:lnTo>
                  <a:lnTo>
                    <a:pt x="4497" y="1457"/>
                  </a:lnTo>
                  <a:lnTo>
                    <a:pt x="4498" y="1452"/>
                  </a:lnTo>
                  <a:lnTo>
                    <a:pt x="4500" y="1447"/>
                  </a:lnTo>
                  <a:lnTo>
                    <a:pt x="4504" y="1443"/>
                  </a:lnTo>
                  <a:lnTo>
                    <a:pt x="4514" y="1440"/>
                  </a:lnTo>
                  <a:lnTo>
                    <a:pt x="4525" y="1438"/>
                  </a:lnTo>
                  <a:lnTo>
                    <a:pt x="4535" y="1435"/>
                  </a:lnTo>
                  <a:lnTo>
                    <a:pt x="4540" y="1429"/>
                  </a:lnTo>
                  <a:lnTo>
                    <a:pt x="4549" y="1417"/>
                  </a:lnTo>
                  <a:lnTo>
                    <a:pt x="4556" y="1403"/>
                  </a:lnTo>
                  <a:lnTo>
                    <a:pt x="4565" y="1389"/>
                  </a:lnTo>
                  <a:lnTo>
                    <a:pt x="4572" y="1375"/>
                  </a:lnTo>
                  <a:lnTo>
                    <a:pt x="4577" y="1367"/>
                  </a:lnTo>
                  <a:close/>
                  <a:moveTo>
                    <a:pt x="4570" y="1239"/>
                  </a:moveTo>
                  <a:lnTo>
                    <a:pt x="4577" y="1239"/>
                  </a:lnTo>
                  <a:lnTo>
                    <a:pt x="4593" y="1255"/>
                  </a:lnTo>
                  <a:lnTo>
                    <a:pt x="4607" y="1269"/>
                  </a:lnTo>
                  <a:lnTo>
                    <a:pt x="4621" y="1285"/>
                  </a:lnTo>
                  <a:lnTo>
                    <a:pt x="4631" y="1305"/>
                  </a:lnTo>
                  <a:lnTo>
                    <a:pt x="4636" y="1305"/>
                  </a:lnTo>
                  <a:lnTo>
                    <a:pt x="4642" y="1305"/>
                  </a:lnTo>
                  <a:lnTo>
                    <a:pt x="4645" y="1305"/>
                  </a:lnTo>
                  <a:lnTo>
                    <a:pt x="4647" y="1305"/>
                  </a:lnTo>
                  <a:lnTo>
                    <a:pt x="4650" y="1305"/>
                  </a:lnTo>
                  <a:lnTo>
                    <a:pt x="4654" y="1302"/>
                  </a:lnTo>
                  <a:lnTo>
                    <a:pt x="4656" y="1299"/>
                  </a:lnTo>
                  <a:lnTo>
                    <a:pt x="4657" y="1293"/>
                  </a:lnTo>
                  <a:lnTo>
                    <a:pt x="4661" y="1293"/>
                  </a:lnTo>
                  <a:lnTo>
                    <a:pt x="4661" y="1316"/>
                  </a:lnTo>
                  <a:lnTo>
                    <a:pt x="4659" y="1321"/>
                  </a:lnTo>
                  <a:lnTo>
                    <a:pt x="4657" y="1326"/>
                  </a:lnTo>
                  <a:lnTo>
                    <a:pt x="4656" y="1332"/>
                  </a:lnTo>
                  <a:lnTo>
                    <a:pt x="4654" y="1335"/>
                  </a:lnTo>
                  <a:lnTo>
                    <a:pt x="4642" y="1335"/>
                  </a:lnTo>
                  <a:lnTo>
                    <a:pt x="4642" y="1347"/>
                  </a:lnTo>
                  <a:lnTo>
                    <a:pt x="4631" y="1358"/>
                  </a:lnTo>
                  <a:lnTo>
                    <a:pt x="4622" y="1368"/>
                  </a:lnTo>
                  <a:lnTo>
                    <a:pt x="4612" y="1379"/>
                  </a:lnTo>
                  <a:lnTo>
                    <a:pt x="4612" y="1374"/>
                  </a:lnTo>
                  <a:lnTo>
                    <a:pt x="4610" y="1370"/>
                  </a:lnTo>
                  <a:lnTo>
                    <a:pt x="4610" y="1367"/>
                  </a:lnTo>
                  <a:lnTo>
                    <a:pt x="4610" y="1361"/>
                  </a:lnTo>
                  <a:lnTo>
                    <a:pt x="4612" y="1358"/>
                  </a:lnTo>
                  <a:lnTo>
                    <a:pt x="4612" y="1354"/>
                  </a:lnTo>
                  <a:lnTo>
                    <a:pt x="4612" y="1351"/>
                  </a:lnTo>
                  <a:lnTo>
                    <a:pt x="4610" y="1349"/>
                  </a:lnTo>
                  <a:lnTo>
                    <a:pt x="4607" y="1347"/>
                  </a:lnTo>
                  <a:lnTo>
                    <a:pt x="4603" y="1346"/>
                  </a:lnTo>
                  <a:lnTo>
                    <a:pt x="4600" y="1344"/>
                  </a:lnTo>
                  <a:lnTo>
                    <a:pt x="4596" y="1342"/>
                  </a:lnTo>
                  <a:lnTo>
                    <a:pt x="4593" y="1340"/>
                  </a:lnTo>
                  <a:lnTo>
                    <a:pt x="4591" y="1339"/>
                  </a:lnTo>
                  <a:lnTo>
                    <a:pt x="4591" y="1337"/>
                  </a:lnTo>
                  <a:lnTo>
                    <a:pt x="4593" y="1335"/>
                  </a:lnTo>
                  <a:lnTo>
                    <a:pt x="4596" y="1330"/>
                  </a:lnTo>
                  <a:lnTo>
                    <a:pt x="4601" y="1326"/>
                  </a:lnTo>
                  <a:lnTo>
                    <a:pt x="4607" y="1321"/>
                  </a:lnTo>
                  <a:lnTo>
                    <a:pt x="4612" y="1316"/>
                  </a:lnTo>
                  <a:lnTo>
                    <a:pt x="4605" y="1309"/>
                  </a:lnTo>
                  <a:lnTo>
                    <a:pt x="4598" y="1297"/>
                  </a:lnTo>
                  <a:lnTo>
                    <a:pt x="4587" y="1279"/>
                  </a:lnTo>
                  <a:lnTo>
                    <a:pt x="4579" y="1264"/>
                  </a:lnTo>
                  <a:lnTo>
                    <a:pt x="4574" y="1250"/>
                  </a:lnTo>
                  <a:lnTo>
                    <a:pt x="4570" y="1239"/>
                  </a:lnTo>
                  <a:close/>
                  <a:moveTo>
                    <a:pt x="4507" y="1056"/>
                  </a:moveTo>
                  <a:lnTo>
                    <a:pt x="4516" y="1056"/>
                  </a:lnTo>
                  <a:lnTo>
                    <a:pt x="4532" y="1068"/>
                  </a:lnTo>
                  <a:lnTo>
                    <a:pt x="4551" y="1079"/>
                  </a:lnTo>
                  <a:lnTo>
                    <a:pt x="4551" y="1089"/>
                  </a:lnTo>
                  <a:lnTo>
                    <a:pt x="4539" y="1089"/>
                  </a:lnTo>
                  <a:lnTo>
                    <a:pt x="4530" y="1082"/>
                  </a:lnTo>
                  <a:lnTo>
                    <a:pt x="4521" y="1075"/>
                  </a:lnTo>
                  <a:lnTo>
                    <a:pt x="4514" y="1066"/>
                  </a:lnTo>
                  <a:lnTo>
                    <a:pt x="4507" y="1056"/>
                  </a:lnTo>
                  <a:close/>
                  <a:moveTo>
                    <a:pt x="4692" y="995"/>
                  </a:moveTo>
                  <a:lnTo>
                    <a:pt x="4696" y="995"/>
                  </a:lnTo>
                  <a:lnTo>
                    <a:pt x="4699" y="997"/>
                  </a:lnTo>
                  <a:lnTo>
                    <a:pt x="4699" y="997"/>
                  </a:lnTo>
                  <a:lnTo>
                    <a:pt x="4701" y="998"/>
                  </a:lnTo>
                  <a:lnTo>
                    <a:pt x="4701" y="1000"/>
                  </a:lnTo>
                  <a:lnTo>
                    <a:pt x="4703" y="1002"/>
                  </a:lnTo>
                  <a:lnTo>
                    <a:pt x="4704" y="1005"/>
                  </a:lnTo>
                  <a:lnTo>
                    <a:pt x="4708" y="1011"/>
                  </a:lnTo>
                  <a:lnTo>
                    <a:pt x="4710" y="1017"/>
                  </a:lnTo>
                  <a:lnTo>
                    <a:pt x="4711" y="1024"/>
                  </a:lnTo>
                  <a:lnTo>
                    <a:pt x="4704" y="1024"/>
                  </a:lnTo>
                  <a:lnTo>
                    <a:pt x="4704" y="1017"/>
                  </a:lnTo>
                  <a:lnTo>
                    <a:pt x="4699" y="1014"/>
                  </a:lnTo>
                  <a:lnTo>
                    <a:pt x="4697" y="1009"/>
                  </a:lnTo>
                  <a:lnTo>
                    <a:pt x="4696" y="1005"/>
                  </a:lnTo>
                  <a:lnTo>
                    <a:pt x="4694" y="1000"/>
                  </a:lnTo>
                  <a:lnTo>
                    <a:pt x="4692" y="995"/>
                  </a:lnTo>
                  <a:close/>
                  <a:moveTo>
                    <a:pt x="4532" y="974"/>
                  </a:moveTo>
                  <a:lnTo>
                    <a:pt x="4535" y="974"/>
                  </a:lnTo>
                  <a:lnTo>
                    <a:pt x="4537" y="976"/>
                  </a:lnTo>
                  <a:lnTo>
                    <a:pt x="4537" y="977"/>
                  </a:lnTo>
                  <a:lnTo>
                    <a:pt x="4539" y="977"/>
                  </a:lnTo>
                  <a:lnTo>
                    <a:pt x="4540" y="977"/>
                  </a:lnTo>
                  <a:lnTo>
                    <a:pt x="4542" y="979"/>
                  </a:lnTo>
                  <a:lnTo>
                    <a:pt x="4544" y="984"/>
                  </a:lnTo>
                  <a:lnTo>
                    <a:pt x="4544" y="990"/>
                  </a:lnTo>
                  <a:lnTo>
                    <a:pt x="4546" y="993"/>
                  </a:lnTo>
                  <a:lnTo>
                    <a:pt x="4547" y="997"/>
                  </a:lnTo>
                  <a:lnTo>
                    <a:pt x="4549" y="1000"/>
                  </a:lnTo>
                  <a:lnTo>
                    <a:pt x="4551" y="1005"/>
                  </a:lnTo>
                  <a:lnTo>
                    <a:pt x="4539" y="1005"/>
                  </a:lnTo>
                  <a:lnTo>
                    <a:pt x="4537" y="997"/>
                  </a:lnTo>
                  <a:lnTo>
                    <a:pt x="4533" y="991"/>
                  </a:lnTo>
                  <a:lnTo>
                    <a:pt x="4532" y="984"/>
                  </a:lnTo>
                  <a:lnTo>
                    <a:pt x="4532" y="974"/>
                  </a:lnTo>
                  <a:close/>
                  <a:moveTo>
                    <a:pt x="2907" y="967"/>
                  </a:moveTo>
                  <a:lnTo>
                    <a:pt x="2907" y="974"/>
                  </a:lnTo>
                  <a:lnTo>
                    <a:pt x="2915" y="993"/>
                  </a:lnTo>
                  <a:lnTo>
                    <a:pt x="2915" y="1014"/>
                  </a:lnTo>
                  <a:lnTo>
                    <a:pt x="2910" y="1033"/>
                  </a:lnTo>
                  <a:lnTo>
                    <a:pt x="2901" y="1052"/>
                  </a:lnTo>
                  <a:lnTo>
                    <a:pt x="2891" y="1070"/>
                  </a:lnTo>
                  <a:lnTo>
                    <a:pt x="2882" y="1087"/>
                  </a:lnTo>
                  <a:lnTo>
                    <a:pt x="2875" y="1101"/>
                  </a:lnTo>
                  <a:lnTo>
                    <a:pt x="2872" y="1119"/>
                  </a:lnTo>
                  <a:lnTo>
                    <a:pt x="2870" y="1134"/>
                  </a:lnTo>
                  <a:lnTo>
                    <a:pt x="2868" y="1147"/>
                  </a:lnTo>
                  <a:lnTo>
                    <a:pt x="2861" y="1157"/>
                  </a:lnTo>
                  <a:lnTo>
                    <a:pt x="2849" y="1166"/>
                  </a:lnTo>
                  <a:lnTo>
                    <a:pt x="2849" y="1162"/>
                  </a:lnTo>
                  <a:lnTo>
                    <a:pt x="2842" y="1161"/>
                  </a:lnTo>
                  <a:lnTo>
                    <a:pt x="2837" y="1159"/>
                  </a:lnTo>
                  <a:lnTo>
                    <a:pt x="2832" y="1155"/>
                  </a:lnTo>
                  <a:lnTo>
                    <a:pt x="2828" y="1150"/>
                  </a:lnTo>
                  <a:lnTo>
                    <a:pt x="2826" y="1143"/>
                  </a:lnTo>
                  <a:lnTo>
                    <a:pt x="2819" y="1129"/>
                  </a:lnTo>
                  <a:lnTo>
                    <a:pt x="2818" y="1115"/>
                  </a:lnTo>
                  <a:lnTo>
                    <a:pt x="2823" y="1103"/>
                  </a:lnTo>
                  <a:lnTo>
                    <a:pt x="2828" y="1089"/>
                  </a:lnTo>
                  <a:lnTo>
                    <a:pt x="2833" y="1075"/>
                  </a:lnTo>
                  <a:lnTo>
                    <a:pt x="2833" y="1066"/>
                  </a:lnTo>
                  <a:lnTo>
                    <a:pt x="2832" y="1052"/>
                  </a:lnTo>
                  <a:lnTo>
                    <a:pt x="2830" y="1038"/>
                  </a:lnTo>
                  <a:lnTo>
                    <a:pt x="2830" y="1024"/>
                  </a:lnTo>
                  <a:lnTo>
                    <a:pt x="2849" y="1024"/>
                  </a:lnTo>
                  <a:lnTo>
                    <a:pt x="2854" y="1016"/>
                  </a:lnTo>
                  <a:lnTo>
                    <a:pt x="2865" y="1005"/>
                  </a:lnTo>
                  <a:lnTo>
                    <a:pt x="2875" y="993"/>
                  </a:lnTo>
                  <a:lnTo>
                    <a:pt x="2887" y="981"/>
                  </a:lnTo>
                  <a:lnTo>
                    <a:pt x="2898" y="972"/>
                  </a:lnTo>
                  <a:lnTo>
                    <a:pt x="2907" y="967"/>
                  </a:lnTo>
                  <a:close/>
                  <a:moveTo>
                    <a:pt x="4455" y="913"/>
                  </a:moveTo>
                  <a:lnTo>
                    <a:pt x="4469" y="918"/>
                  </a:lnTo>
                  <a:lnTo>
                    <a:pt x="4469" y="925"/>
                  </a:lnTo>
                  <a:lnTo>
                    <a:pt x="4458" y="925"/>
                  </a:lnTo>
                  <a:lnTo>
                    <a:pt x="4458" y="921"/>
                  </a:lnTo>
                  <a:lnTo>
                    <a:pt x="4457" y="920"/>
                  </a:lnTo>
                  <a:lnTo>
                    <a:pt x="4457" y="918"/>
                  </a:lnTo>
                  <a:lnTo>
                    <a:pt x="4455" y="918"/>
                  </a:lnTo>
                  <a:lnTo>
                    <a:pt x="4455" y="916"/>
                  </a:lnTo>
                  <a:lnTo>
                    <a:pt x="4455" y="913"/>
                  </a:lnTo>
                  <a:close/>
                  <a:moveTo>
                    <a:pt x="4205" y="909"/>
                  </a:moveTo>
                  <a:lnTo>
                    <a:pt x="4209" y="909"/>
                  </a:lnTo>
                  <a:lnTo>
                    <a:pt x="4210" y="918"/>
                  </a:lnTo>
                  <a:lnTo>
                    <a:pt x="4212" y="930"/>
                  </a:lnTo>
                  <a:lnTo>
                    <a:pt x="4217" y="944"/>
                  </a:lnTo>
                  <a:lnTo>
                    <a:pt x="4221" y="956"/>
                  </a:lnTo>
                  <a:lnTo>
                    <a:pt x="4224" y="963"/>
                  </a:lnTo>
                  <a:lnTo>
                    <a:pt x="4226" y="965"/>
                  </a:lnTo>
                  <a:lnTo>
                    <a:pt x="4231" y="967"/>
                  </a:lnTo>
                  <a:lnTo>
                    <a:pt x="4235" y="967"/>
                  </a:lnTo>
                  <a:lnTo>
                    <a:pt x="4240" y="969"/>
                  </a:lnTo>
                  <a:lnTo>
                    <a:pt x="4244" y="969"/>
                  </a:lnTo>
                  <a:lnTo>
                    <a:pt x="4247" y="970"/>
                  </a:lnTo>
                  <a:lnTo>
                    <a:pt x="4247" y="976"/>
                  </a:lnTo>
                  <a:lnTo>
                    <a:pt x="4251" y="988"/>
                  </a:lnTo>
                  <a:lnTo>
                    <a:pt x="4254" y="1002"/>
                  </a:lnTo>
                  <a:lnTo>
                    <a:pt x="4259" y="1019"/>
                  </a:lnTo>
                  <a:lnTo>
                    <a:pt x="4263" y="1031"/>
                  </a:lnTo>
                  <a:lnTo>
                    <a:pt x="4266" y="1040"/>
                  </a:lnTo>
                  <a:lnTo>
                    <a:pt x="4275" y="1040"/>
                  </a:lnTo>
                  <a:lnTo>
                    <a:pt x="4280" y="1042"/>
                  </a:lnTo>
                  <a:lnTo>
                    <a:pt x="4286" y="1044"/>
                  </a:lnTo>
                  <a:lnTo>
                    <a:pt x="4289" y="1047"/>
                  </a:lnTo>
                  <a:lnTo>
                    <a:pt x="4292" y="1052"/>
                  </a:lnTo>
                  <a:lnTo>
                    <a:pt x="4301" y="1065"/>
                  </a:lnTo>
                  <a:lnTo>
                    <a:pt x="4305" y="1082"/>
                  </a:lnTo>
                  <a:lnTo>
                    <a:pt x="4324" y="1082"/>
                  </a:lnTo>
                  <a:lnTo>
                    <a:pt x="4331" y="1100"/>
                  </a:lnTo>
                  <a:lnTo>
                    <a:pt x="4341" y="1112"/>
                  </a:lnTo>
                  <a:lnTo>
                    <a:pt x="4350" y="1124"/>
                  </a:lnTo>
                  <a:lnTo>
                    <a:pt x="4359" y="1140"/>
                  </a:lnTo>
                  <a:lnTo>
                    <a:pt x="4362" y="1166"/>
                  </a:lnTo>
                  <a:lnTo>
                    <a:pt x="4361" y="1187"/>
                  </a:lnTo>
                  <a:lnTo>
                    <a:pt x="4355" y="1208"/>
                  </a:lnTo>
                  <a:lnTo>
                    <a:pt x="4347" y="1227"/>
                  </a:lnTo>
                  <a:lnTo>
                    <a:pt x="4338" y="1248"/>
                  </a:lnTo>
                  <a:lnTo>
                    <a:pt x="4327" y="1271"/>
                  </a:lnTo>
                  <a:lnTo>
                    <a:pt x="4324" y="1285"/>
                  </a:lnTo>
                  <a:lnTo>
                    <a:pt x="4319" y="1299"/>
                  </a:lnTo>
                  <a:lnTo>
                    <a:pt x="4315" y="1314"/>
                  </a:lnTo>
                  <a:lnTo>
                    <a:pt x="4310" y="1326"/>
                  </a:lnTo>
                  <a:lnTo>
                    <a:pt x="4301" y="1335"/>
                  </a:lnTo>
                  <a:lnTo>
                    <a:pt x="4291" y="1340"/>
                  </a:lnTo>
                  <a:lnTo>
                    <a:pt x="4279" y="1346"/>
                  </a:lnTo>
                  <a:lnTo>
                    <a:pt x="4266" y="1351"/>
                  </a:lnTo>
                  <a:lnTo>
                    <a:pt x="4258" y="1354"/>
                  </a:lnTo>
                  <a:lnTo>
                    <a:pt x="4247" y="1346"/>
                  </a:lnTo>
                  <a:lnTo>
                    <a:pt x="4235" y="1335"/>
                  </a:lnTo>
                  <a:lnTo>
                    <a:pt x="4226" y="1342"/>
                  </a:lnTo>
                  <a:lnTo>
                    <a:pt x="4216" y="1346"/>
                  </a:lnTo>
                  <a:lnTo>
                    <a:pt x="4203" y="1344"/>
                  </a:lnTo>
                  <a:lnTo>
                    <a:pt x="4190" y="1342"/>
                  </a:lnTo>
                  <a:lnTo>
                    <a:pt x="4174" y="1340"/>
                  </a:lnTo>
                  <a:lnTo>
                    <a:pt x="4167" y="1305"/>
                  </a:lnTo>
                  <a:lnTo>
                    <a:pt x="4162" y="1304"/>
                  </a:lnTo>
                  <a:lnTo>
                    <a:pt x="4156" y="1302"/>
                  </a:lnTo>
                  <a:lnTo>
                    <a:pt x="4151" y="1300"/>
                  </a:lnTo>
                  <a:lnTo>
                    <a:pt x="4148" y="1297"/>
                  </a:lnTo>
                  <a:lnTo>
                    <a:pt x="4144" y="1295"/>
                  </a:lnTo>
                  <a:lnTo>
                    <a:pt x="4142" y="1293"/>
                  </a:lnTo>
                  <a:lnTo>
                    <a:pt x="4142" y="1292"/>
                  </a:lnTo>
                  <a:lnTo>
                    <a:pt x="4144" y="1290"/>
                  </a:lnTo>
                  <a:lnTo>
                    <a:pt x="4144" y="1288"/>
                  </a:lnTo>
                  <a:lnTo>
                    <a:pt x="4144" y="1286"/>
                  </a:lnTo>
                  <a:lnTo>
                    <a:pt x="4142" y="1285"/>
                  </a:lnTo>
                  <a:lnTo>
                    <a:pt x="4141" y="1283"/>
                  </a:lnTo>
                  <a:lnTo>
                    <a:pt x="4135" y="1281"/>
                  </a:lnTo>
                  <a:lnTo>
                    <a:pt x="4134" y="1283"/>
                  </a:lnTo>
                  <a:lnTo>
                    <a:pt x="4134" y="1285"/>
                  </a:lnTo>
                  <a:lnTo>
                    <a:pt x="4134" y="1285"/>
                  </a:lnTo>
                  <a:lnTo>
                    <a:pt x="4132" y="1286"/>
                  </a:lnTo>
                  <a:lnTo>
                    <a:pt x="4130" y="1286"/>
                  </a:lnTo>
                  <a:lnTo>
                    <a:pt x="4128" y="1286"/>
                  </a:lnTo>
                  <a:lnTo>
                    <a:pt x="4128" y="1281"/>
                  </a:lnTo>
                  <a:lnTo>
                    <a:pt x="4123" y="1281"/>
                  </a:lnTo>
                  <a:lnTo>
                    <a:pt x="4123" y="1278"/>
                  </a:lnTo>
                  <a:lnTo>
                    <a:pt x="4130" y="1274"/>
                  </a:lnTo>
                  <a:lnTo>
                    <a:pt x="4135" y="1269"/>
                  </a:lnTo>
                  <a:lnTo>
                    <a:pt x="4139" y="1264"/>
                  </a:lnTo>
                  <a:lnTo>
                    <a:pt x="4135" y="1264"/>
                  </a:lnTo>
                  <a:lnTo>
                    <a:pt x="4135" y="1258"/>
                  </a:lnTo>
                  <a:lnTo>
                    <a:pt x="4127" y="1267"/>
                  </a:lnTo>
                  <a:lnTo>
                    <a:pt x="4118" y="1272"/>
                  </a:lnTo>
                  <a:lnTo>
                    <a:pt x="4104" y="1278"/>
                  </a:lnTo>
                  <a:lnTo>
                    <a:pt x="4099" y="1267"/>
                  </a:lnTo>
                  <a:lnTo>
                    <a:pt x="4092" y="1257"/>
                  </a:lnTo>
                  <a:lnTo>
                    <a:pt x="4083" y="1248"/>
                  </a:lnTo>
                  <a:lnTo>
                    <a:pt x="4071" y="1241"/>
                  </a:lnTo>
                  <a:lnTo>
                    <a:pt x="4055" y="1239"/>
                  </a:lnTo>
                  <a:lnTo>
                    <a:pt x="4045" y="1236"/>
                  </a:lnTo>
                  <a:lnTo>
                    <a:pt x="4031" y="1234"/>
                  </a:lnTo>
                  <a:lnTo>
                    <a:pt x="4011" y="1236"/>
                  </a:lnTo>
                  <a:lnTo>
                    <a:pt x="3992" y="1237"/>
                  </a:lnTo>
                  <a:lnTo>
                    <a:pt x="3973" y="1241"/>
                  </a:lnTo>
                  <a:lnTo>
                    <a:pt x="3956" y="1244"/>
                  </a:lnTo>
                  <a:lnTo>
                    <a:pt x="3943" y="1248"/>
                  </a:lnTo>
                  <a:lnTo>
                    <a:pt x="3936" y="1271"/>
                  </a:lnTo>
                  <a:lnTo>
                    <a:pt x="3919" y="1271"/>
                  </a:lnTo>
                  <a:lnTo>
                    <a:pt x="3903" y="1269"/>
                  </a:lnTo>
                  <a:lnTo>
                    <a:pt x="3886" y="1271"/>
                  </a:lnTo>
                  <a:lnTo>
                    <a:pt x="3874" y="1274"/>
                  </a:lnTo>
                  <a:lnTo>
                    <a:pt x="3861" y="1279"/>
                  </a:lnTo>
                  <a:lnTo>
                    <a:pt x="3851" y="1285"/>
                  </a:lnTo>
                  <a:lnTo>
                    <a:pt x="3839" y="1286"/>
                  </a:lnTo>
                  <a:lnTo>
                    <a:pt x="3825" y="1286"/>
                  </a:lnTo>
                  <a:lnTo>
                    <a:pt x="3821" y="1279"/>
                  </a:lnTo>
                  <a:lnTo>
                    <a:pt x="3818" y="1274"/>
                  </a:lnTo>
                  <a:lnTo>
                    <a:pt x="3812" y="1269"/>
                  </a:lnTo>
                  <a:lnTo>
                    <a:pt x="3809" y="1264"/>
                  </a:lnTo>
                  <a:lnTo>
                    <a:pt x="3818" y="1251"/>
                  </a:lnTo>
                  <a:lnTo>
                    <a:pt x="3819" y="1236"/>
                  </a:lnTo>
                  <a:lnTo>
                    <a:pt x="3818" y="1218"/>
                  </a:lnTo>
                  <a:lnTo>
                    <a:pt x="3811" y="1201"/>
                  </a:lnTo>
                  <a:lnTo>
                    <a:pt x="3804" y="1182"/>
                  </a:lnTo>
                  <a:lnTo>
                    <a:pt x="3795" y="1164"/>
                  </a:lnTo>
                  <a:lnTo>
                    <a:pt x="3790" y="1148"/>
                  </a:lnTo>
                  <a:lnTo>
                    <a:pt x="3786" y="1136"/>
                  </a:lnTo>
                  <a:lnTo>
                    <a:pt x="3790" y="1136"/>
                  </a:lnTo>
                  <a:lnTo>
                    <a:pt x="3793" y="1138"/>
                  </a:lnTo>
                  <a:lnTo>
                    <a:pt x="3795" y="1138"/>
                  </a:lnTo>
                  <a:lnTo>
                    <a:pt x="3797" y="1140"/>
                  </a:lnTo>
                  <a:lnTo>
                    <a:pt x="3797" y="1140"/>
                  </a:lnTo>
                  <a:lnTo>
                    <a:pt x="3799" y="1138"/>
                  </a:lnTo>
                  <a:lnTo>
                    <a:pt x="3800" y="1136"/>
                  </a:lnTo>
                  <a:lnTo>
                    <a:pt x="3802" y="1133"/>
                  </a:lnTo>
                  <a:lnTo>
                    <a:pt x="3793" y="1124"/>
                  </a:lnTo>
                  <a:lnTo>
                    <a:pt x="3790" y="1113"/>
                  </a:lnTo>
                  <a:lnTo>
                    <a:pt x="3786" y="1101"/>
                  </a:lnTo>
                  <a:lnTo>
                    <a:pt x="3795" y="1091"/>
                  </a:lnTo>
                  <a:lnTo>
                    <a:pt x="3802" y="1080"/>
                  </a:lnTo>
                  <a:lnTo>
                    <a:pt x="3809" y="1070"/>
                  </a:lnTo>
                  <a:lnTo>
                    <a:pt x="3819" y="1061"/>
                  </a:lnTo>
                  <a:lnTo>
                    <a:pt x="3832" y="1056"/>
                  </a:lnTo>
                  <a:lnTo>
                    <a:pt x="3840" y="1056"/>
                  </a:lnTo>
                  <a:lnTo>
                    <a:pt x="3854" y="1054"/>
                  </a:lnTo>
                  <a:lnTo>
                    <a:pt x="3872" y="1051"/>
                  </a:lnTo>
                  <a:lnTo>
                    <a:pt x="3888" y="1047"/>
                  </a:lnTo>
                  <a:lnTo>
                    <a:pt x="3902" y="1044"/>
                  </a:lnTo>
                  <a:lnTo>
                    <a:pt x="3907" y="1031"/>
                  </a:lnTo>
                  <a:lnTo>
                    <a:pt x="3915" y="1017"/>
                  </a:lnTo>
                  <a:lnTo>
                    <a:pt x="3926" y="1007"/>
                  </a:lnTo>
                  <a:lnTo>
                    <a:pt x="3940" y="1002"/>
                  </a:lnTo>
                  <a:lnTo>
                    <a:pt x="3940" y="990"/>
                  </a:lnTo>
                  <a:lnTo>
                    <a:pt x="3947" y="986"/>
                  </a:lnTo>
                  <a:lnTo>
                    <a:pt x="3956" y="977"/>
                  </a:lnTo>
                  <a:lnTo>
                    <a:pt x="3966" y="969"/>
                  </a:lnTo>
                  <a:lnTo>
                    <a:pt x="3977" y="962"/>
                  </a:lnTo>
                  <a:lnTo>
                    <a:pt x="3987" y="956"/>
                  </a:lnTo>
                  <a:lnTo>
                    <a:pt x="3994" y="960"/>
                  </a:lnTo>
                  <a:lnTo>
                    <a:pt x="3996" y="962"/>
                  </a:lnTo>
                  <a:lnTo>
                    <a:pt x="3996" y="965"/>
                  </a:lnTo>
                  <a:lnTo>
                    <a:pt x="3996" y="969"/>
                  </a:lnTo>
                  <a:lnTo>
                    <a:pt x="3998" y="974"/>
                  </a:lnTo>
                  <a:lnTo>
                    <a:pt x="4003" y="976"/>
                  </a:lnTo>
                  <a:lnTo>
                    <a:pt x="4008" y="976"/>
                  </a:lnTo>
                  <a:lnTo>
                    <a:pt x="4011" y="977"/>
                  </a:lnTo>
                  <a:lnTo>
                    <a:pt x="4017" y="979"/>
                  </a:lnTo>
                  <a:lnTo>
                    <a:pt x="4020" y="963"/>
                  </a:lnTo>
                  <a:lnTo>
                    <a:pt x="4025" y="955"/>
                  </a:lnTo>
                  <a:lnTo>
                    <a:pt x="4032" y="949"/>
                  </a:lnTo>
                  <a:lnTo>
                    <a:pt x="4041" y="944"/>
                  </a:lnTo>
                  <a:lnTo>
                    <a:pt x="4050" y="941"/>
                  </a:lnTo>
                  <a:lnTo>
                    <a:pt x="4059" y="932"/>
                  </a:lnTo>
                  <a:lnTo>
                    <a:pt x="4055" y="930"/>
                  </a:lnTo>
                  <a:lnTo>
                    <a:pt x="4055" y="928"/>
                  </a:lnTo>
                  <a:lnTo>
                    <a:pt x="4053" y="927"/>
                  </a:lnTo>
                  <a:lnTo>
                    <a:pt x="4052" y="925"/>
                  </a:lnTo>
                  <a:lnTo>
                    <a:pt x="4066" y="925"/>
                  </a:lnTo>
                  <a:lnTo>
                    <a:pt x="4080" y="932"/>
                  </a:lnTo>
                  <a:lnTo>
                    <a:pt x="4095" y="934"/>
                  </a:lnTo>
                  <a:lnTo>
                    <a:pt x="4111" y="934"/>
                  </a:lnTo>
                  <a:lnTo>
                    <a:pt x="4128" y="932"/>
                  </a:lnTo>
                  <a:lnTo>
                    <a:pt x="4128" y="941"/>
                  </a:lnTo>
                  <a:lnTo>
                    <a:pt x="4116" y="956"/>
                  </a:lnTo>
                  <a:lnTo>
                    <a:pt x="4109" y="979"/>
                  </a:lnTo>
                  <a:lnTo>
                    <a:pt x="4121" y="986"/>
                  </a:lnTo>
                  <a:lnTo>
                    <a:pt x="4137" y="995"/>
                  </a:lnTo>
                  <a:lnTo>
                    <a:pt x="4153" y="1004"/>
                  </a:lnTo>
                  <a:lnTo>
                    <a:pt x="4169" y="1009"/>
                  </a:lnTo>
                  <a:lnTo>
                    <a:pt x="4181" y="1009"/>
                  </a:lnTo>
                  <a:lnTo>
                    <a:pt x="4190" y="995"/>
                  </a:lnTo>
                  <a:lnTo>
                    <a:pt x="4195" y="972"/>
                  </a:lnTo>
                  <a:lnTo>
                    <a:pt x="4196" y="949"/>
                  </a:lnTo>
                  <a:lnTo>
                    <a:pt x="4200" y="927"/>
                  </a:lnTo>
                  <a:lnTo>
                    <a:pt x="4205" y="909"/>
                  </a:lnTo>
                  <a:close/>
                  <a:moveTo>
                    <a:pt x="4439" y="897"/>
                  </a:moveTo>
                  <a:lnTo>
                    <a:pt x="4443" y="901"/>
                  </a:lnTo>
                  <a:lnTo>
                    <a:pt x="4446" y="904"/>
                  </a:lnTo>
                  <a:lnTo>
                    <a:pt x="4450" y="906"/>
                  </a:lnTo>
                  <a:lnTo>
                    <a:pt x="4450" y="913"/>
                  </a:lnTo>
                  <a:lnTo>
                    <a:pt x="4443" y="913"/>
                  </a:lnTo>
                  <a:lnTo>
                    <a:pt x="4441" y="913"/>
                  </a:lnTo>
                  <a:lnTo>
                    <a:pt x="4439" y="911"/>
                  </a:lnTo>
                  <a:lnTo>
                    <a:pt x="4437" y="911"/>
                  </a:lnTo>
                  <a:lnTo>
                    <a:pt x="4436" y="911"/>
                  </a:lnTo>
                  <a:lnTo>
                    <a:pt x="4430" y="909"/>
                  </a:lnTo>
                  <a:lnTo>
                    <a:pt x="4432" y="906"/>
                  </a:lnTo>
                  <a:lnTo>
                    <a:pt x="4432" y="902"/>
                  </a:lnTo>
                  <a:lnTo>
                    <a:pt x="4432" y="902"/>
                  </a:lnTo>
                  <a:lnTo>
                    <a:pt x="4432" y="901"/>
                  </a:lnTo>
                  <a:lnTo>
                    <a:pt x="4434" y="901"/>
                  </a:lnTo>
                  <a:lnTo>
                    <a:pt x="4436" y="901"/>
                  </a:lnTo>
                  <a:lnTo>
                    <a:pt x="4439" y="897"/>
                  </a:lnTo>
                  <a:close/>
                  <a:moveTo>
                    <a:pt x="3867" y="897"/>
                  </a:moveTo>
                  <a:lnTo>
                    <a:pt x="3874" y="899"/>
                  </a:lnTo>
                  <a:lnTo>
                    <a:pt x="3879" y="899"/>
                  </a:lnTo>
                  <a:lnTo>
                    <a:pt x="3884" y="899"/>
                  </a:lnTo>
                  <a:lnTo>
                    <a:pt x="3888" y="901"/>
                  </a:lnTo>
                  <a:lnTo>
                    <a:pt x="3893" y="902"/>
                  </a:lnTo>
                  <a:lnTo>
                    <a:pt x="3893" y="909"/>
                  </a:lnTo>
                  <a:lnTo>
                    <a:pt x="3889" y="909"/>
                  </a:lnTo>
                  <a:lnTo>
                    <a:pt x="3889" y="913"/>
                  </a:lnTo>
                  <a:lnTo>
                    <a:pt x="3884" y="911"/>
                  </a:lnTo>
                  <a:lnTo>
                    <a:pt x="3879" y="909"/>
                  </a:lnTo>
                  <a:lnTo>
                    <a:pt x="3874" y="906"/>
                  </a:lnTo>
                  <a:lnTo>
                    <a:pt x="3870" y="902"/>
                  </a:lnTo>
                  <a:lnTo>
                    <a:pt x="3867" y="897"/>
                  </a:lnTo>
                  <a:close/>
                  <a:moveTo>
                    <a:pt x="4443" y="887"/>
                  </a:moveTo>
                  <a:lnTo>
                    <a:pt x="4455" y="887"/>
                  </a:lnTo>
                  <a:lnTo>
                    <a:pt x="4462" y="909"/>
                  </a:lnTo>
                  <a:lnTo>
                    <a:pt x="4455" y="909"/>
                  </a:lnTo>
                  <a:lnTo>
                    <a:pt x="4455" y="906"/>
                  </a:lnTo>
                  <a:lnTo>
                    <a:pt x="4450" y="902"/>
                  </a:lnTo>
                  <a:lnTo>
                    <a:pt x="4448" y="899"/>
                  </a:lnTo>
                  <a:lnTo>
                    <a:pt x="4446" y="895"/>
                  </a:lnTo>
                  <a:lnTo>
                    <a:pt x="4444" y="892"/>
                  </a:lnTo>
                  <a:lnTo>
                    <a:pt x="4443" y="887"/>
                  </a:lnTo>
                  <a:close/>
                  <a:moveTo>
                    <a:pt x="3963" y="883"/>
                  </a:moveTo>
                  <a:lnTo>
                    <a:pt x="3982" y="883"/>
                  </a:lnTo>
                  <a:lnTo>
                    <a:pt x="3982" y="887"/>
                  </a:lnTo>
                  <a:lnTo>
                    <a:pt x="3978" y="887"/>
                  </a:lnTo>
                  <a:lnTo>
                    <a:pt x="3966" y="895"/>
                  </a:lnTo>
                  <a:lnTo>
                    <a:pt x="3952" y="904"/>
                  </a:lnTo>
                  <a:lnTo>
                    <a:pt x="3940" y="913"/>
                  </a:lnTo>
                  <a:lnTo>
                    <a:pt x="3936" y="913"/>
                  </a:lnTo>
                  <a:lnTo>
                    <a:pt x="3935" y="911"/>
                  </a:lnTo>
                  <a:lnTo>
                    <a:pt x="3935" y="911"/>
                  </a:lnTo>
                  <a:lnTo>
                    <a:pt x="3933" y="911"/>
                  </a:lnTo>
                  <a:lnTo>
                    <a:pt x="3931" y="909"/>
                  </a:lnTo>
                  <a:lnTo>
                    <a:pt x="3928" y="909"/>
                  </a:lnTo>
                  <a:lnTo>
                    <a:pt x="3928" y="906"/>
                  </a:lnTo>
                  <a:lnTo>
                    <a:pt x="3945" y="895"/>
                  </a:lnTo>
                  <a:lnTo>
                    <a:pt x="3963" y="883"/>
                  </a:lnTo>
                  <a:close/>
                  <a:moveTo>
                    <a:pt x="3917" y="878"/>
                  </a:moveTo>
                  <a:lnTo>
                    <a:pt x="3921" y="881"/>
                  </a:lnTo>
                  <a:lnTo>
                    <a:pt x="3922" y="881"/>
                  </a:lnTo>
                  <a:lnTo>
                    <a:pt x="3922" y="881"/>
                  </a:lnTo>
                  <a:lnTo>
                    <a:pt x="3922" y="883"/>
                  </a:lnTo>
                  <a:lnTo>
                    <a:pt x="3922" y="883"/>
                  </a:lnTo>
                  <a:lnTo>
                    <a:pt x="3922" y="887"/>
                  </a:lnTo>
                  <a:lnTo>
                    <a:pt x="3924" y="890"/>
                  </a:lnTo>
                  <a:lnTo>
                    <a:pt x="3917" y="890"/>
                  </a:lnTo>
                  <a:lnTo>
                    <a:pt x="3905" y="894"/>
                  </a:lnTo>
                  <a:lnTo>
                    <a:pt x="3891" y="894"/>
                  </a:lnTo>
                  <a:lnTo>
                    <a:pt x="3879" y="890"/>
                  </a:lnTo>
                  <a:lnTo>
                    <a:pt x="3879" y="888"/>
                  </a:lnTo>
                  <a:lnTo>
                    <a:pt x="3881" y="888"/>
                  </a:lnTo>
                  <a:lnTo>
                    <a:pt x="3881" y="888"/>
                  </a:lnTo>
                  <a:lnTo>
                    <a:pt x="3881" y="888"/>
                  </a:lnTo>
                  <a:lnTo>
                    <a:pt x="3881" y="888"/>
                  </a:lnTo>
                  <a:lnTo>
                    <a:pt x="3882" y="887"/>
                  </a:lnTo>
                  <a:lnTo>
                    <a:pt x="3891" y="883"/>
                  </a:lnTo>
                  <a:lnTo>
                    <a:pt x="3900" y="883"/>
                  </a:lnTo>
                  <a:lnTo>
                    <a:pt x="3908" y="883"/>
                  </a:lnTo>
                  <a:lnTo>
                    <a:pt x="3917" y="878"/>
                  </a:lnTo>
                  <a:close/>
                  <a:moveTo>
                    <a:pt x="3851" y="878"/>
                  </a:moveTo>
                  <a:lnTo>
                    <a:pt x="3858" y="880"/>
                  </a:lnTo>
                  <a:lnTo>
                    <a:pt x="3861" y="881"/>
                  </a:lnTo>
                  <a:lnTo>
                    <a:pt x="3865" y="883"/>
                  </a:lnTo>
                  <a:lnTo>
                    <a:pt x="3868" y="887"/>
                  </a:lnTo>
                  <a:lnTo>
                    <a:pt x="3870" y="890"/>
                  </a:lnTo>
                  <a:lnTo>
                    <a:pt x="3867" y="890"/>
                  </a:lnTo>
                  <a:lnTo>
                    <a:pt x="3858" y="894"/>
                  </a:lnTo>
                  <a:lnTo>
                    <a:pt x="3847" y="894"/>
                  </a:lnTo>
                  <a:lnTo>
                    <a:pt x="3835" y="894"/>
                  </a:lnTo>
                  <a:lnTo>
                    <a:pt x="3835" y="887"/>
                  </a:lnTo>
                  <a:lnTo>
                    <a:pt x="3840" y="885"/>
                  </a:lnTo>
                  <a:lnTo>
                    <a:pt x="3846" y="883"/>
                  </a:lnTo>
                  <a:lnTo>
                    <a:pt x="3847" y="881"/>
                  </a:lnTo>
                  <a:lnTo>
                    <a:pt x="3851" y="878"/>
                  </a:lnTo>
                  <a:close/>
                  <a:moveTo>
                    <a:pt x="4411" y="871"/>
                  </a:moveTo>
                  <a:lnTo>
                    <a:pt x="4418" y="874"/>
                  </a:lnTo>
                  <a:lnTo>
                    <a:pt x="4422" y="876"/>
                  </a:lnTo>
                  <a:lnTo>
                    <a:pt x="4427" y="880"/>
                  </a:lnTo>
                  <a:lnTo>
                    <a:pt x="4430" y="883"/>
                  </a:lnTo>
                  <a:lnTo>
                    <a:pt x="4432" y="888"/>
                  </a:lnTo>
                  <a:lnTo>
                    <a:pt x="4436" y="894"/>
                  </a:lnTo>
                  <a:lnTo>
                    <a:pt x="4430" y="894"/>
                  </a:lnTo>
                  <a:lnTo>
                    <a:pt x="4427" y="890"/>
                  </a:lnTo>
                  <a:lnTo>
                    <a:pt x="4422" y="887"/>
                  </a:lnTo>
                  <a:lnTo>
                    <a:pt x="4418" y="883"/>
                  </a:lnTo>
                  <a:lnTo>
                    <a:pt x="4415" y="878"/>
                  </a:lnTo>
                  <a:lnTo>
                    <a:pt x="4411" y="871"/>
                  </a:lnTo>
                  <a:close/>
                  <a:moveTo>
                    <a:pt x="4385" y="864"/>
                  </a:moveTo>
                  <a:lnTo>
                    <a:pt x="4388" y="864"/>
                  </a:lnTo>
                  <a:lnTo>
                    <a:pt x="4390" y="866"/>
                  </a:lnTo>
                  <a:lnTo>
                    <a:pt x="4392" y="866"/>
                  </a:lnTo>
                  <a:lnTo>
                    <a:pt x="4394" y="867"/>
                  </a:lnTo>
                  <a:lnTo>
                    <a:pt x="4394" y="869"/>
                  </a:lnTo>
                  <a:lnTo>
                    <a:pt x="4397" y="871"/>
                  </a:lnTo>
                  <a:lnTo>
                    <a:pt x="4401" y="871"/>
                  </a:lnTo>
                  <a:lnTo>
                    <a:pt x="4401" y="874"/>
                  </a:lnTo>
                  <a:lnTo>
                    <a:pt x="4395" y="873"/>
                  </a:lnTo>
                  <a:lnTo>
                    <a:pt x="4392" y="871"/>
                  </a:lnTo>
                  <a:lnTo>
                    <a:pt x="4390" y="869"/>
                  </a:lnTo>
                  <a:lnTo>
                    <a:pt x="4388" y="867"/>
                  </a:lnTo>
                  <a:lnTo>
                    <a:pt x="4385" y="864"/>
                  </a:lnTo>
                  <a:close/>
                  <a:moveTo>
                    <a:pt x="4081" y="845"/>
                  </a:moveTo>
                  <a:lnTo>
                    <a:pt x="4094" y="848"/>
                  </a:lnTo>
                  <a:lnTo>
                    <a:pt x="4094" y="855"/>
                  </a:lnTo>
                  <a:lnTo>
                    <a:pt x="4085" y="860"/>
                  </a:lnTo>
                  <a:lnTo>
                    <a:pt x="4085" y="860"/>
                  </a:lnTo>
                  <a:lnTo>
                    <a:pt x="4083" y="862"/>
                  </a:lnTo>
                  <a:lnTo>
                    <a:pt x="4083" y="862"/>
                  </a:lnTo>
                  <a:lnTo>
                    <a:pt x="4083" y="862"/>
                  </a:lnTo>
                  <a:lnTo>
                    <a:pt x="4083" y="862"/>
                  </a:lnTo>
                  <a:lnTo>
                    <a:pt x="4081" y="864"/>
                  </a:lnTo>
                  <a:lnTo>
                    <a:pt x="4081" y="845"/>
                  </a:lnTo>
                  <a:close/>
                  <a:moveTo>
                    <a:pt x="4362" y="825"/>
                  </a:moveTo>
                  <a:lnTo>
                    <a:pt x="4373" y="832"/>
                  </a:lnTo>
                  <a:lnTo>
                    <a:pt x="4380" y="843"/>
                  </a:lnTo>
                  <a:lnTo>
                    <a:pt x="4385" y="855"/>
                  </a:lnTo>
                  <a:lnTo>
                    <a:pt x="4382" y="855"/>
                  </a:lnTo>
                  <a:lnTo>
                    <a:pt x="4382" y="860"/>
                  </a:lnTo>
                  <a:lnTo>
                    <a:pt x="4369" y="855"/>
                  </a:lnTo>
                  <a:lnTo>
                    <a:pt x="4366" y="846"/>
                  </a:lnTo>
                  <a:lnTo>
                    <a:pt x="4364" y="838"/>
                  </a:lnTo>
                  <a:lnTo>
                    <a:pt x="4362" y="825"/>
                  </a:lnTo>
                  <a:close/>
                  <a:moveTo>
                    <a:pt x="4331" y="825"/>
                  </a:moveTo>
                  <a:lnTo>
                    <a:pt x="4340" y="825"/>
                  </a:lnTo>
                  <a:lnTo>
                    <a:pt x="4340" y="845"/>
                  </a:lnTo>
                  <a:lnTo>
                    <a:pt x="4305" y="855"/>
                  </a:lnTo>
                  <a:lnTo>
                    <a:pt x="4299" y="853"/>
                  </a:lnTo>
                  <a:lnTo>
                    <a:pt x="4294" y="852"/>
                  </a:lnTo>
                  <a:lnTo>
                    <a:pt x="4287" y="850"/>
                  </a:lnTo>
                  <a:lnTo>
                    <a:pt x="4282" y="848"/>
                  </a:lnTo>
                  <a:lnTo>
                    <a:pt x="4282" y="841"/>
                  </a:lnTo>
                  <a:lnTo>
                    <a:pt x="4303" y="839"/>
                  </a:lnTo>
                  <a:lnTo>
                    <a:pt x="4319" y="834"/>
                  </a:lnTo>
                  <a:lnTo>
                    <a:pt x="4331" y="825"/>
                  </a:lnTo>
                  <a:close/>
                  <a:moveTo>
                    <a:pt x="3966" y="810"/>
                  </a:moveTo>
                  <a:lnTo>
                    <a:pt x="3982" y="810"/>
                  </a:lnTo>
                  <a:lnTo>
                    <a:pt x="3984" y="812"/>
                  </a:lnTo>
                  <a:lnTo>
                    <a:pt x="3984" y="812"/>
                  </a:lnTo>
                  <a:lnTo>
                    <a:pt x="3984" y="812"/>
                  </a:lnTo>
                  <a:lnTo>
                    <a:pt x="3984" y="812"/>
                  </a:lnTo>
                  <a:lnTo>
                    <a:pt x="3984" y="812"/>
                  </a:lnTo>
                  <a:lnTo>
                    <a:pt x="3985" y="813"/>
                  </a:lnTo>
                  <a:lnTo>
                    <a:pt x="3985" y="820"/>
                  </a:lnTo>
                  <a:lnTo>
                    <a:pt x="3966" y="820"/>
                  </a:lnTo>
                  <a:lnTo>
                    <a:pt x="3966" y="810"/>
                  </a:lnTo>
                  <a:close/>
                  <a:moveTo>
                    <a:pt x="3994" y="806"/>
                  </a:moveTo>
                  <a:lnTo>
                    <a:pt x="4032" y="810"/>
                  </a:lnTo>
                  <a:lnTo>
                    <a:pt x="4032" y="813"/>
                  </a:lnTo>
                  <a:lnTo>
                    <a:pt x="4034" y="817"/>
                  </a:lnTo>
                  <a:lnTo>
                    <a:pt x="4034" y="820"/>
                  </a:lnTo>
                  <a:lnTo>
                    <a:pt x="4036" y="825"/>
                  </a:lnTo>
                  <a:lnTo>
                    <a:pt x="4032" y="825"/>
                  </a:lnTo>
                  <a:lnTo>
                    <a:pt x="4022" y="819"/>
                  </a:lnTo>
                  <a:lnTo>
                    <a:pt x="4010" y="817"/>
                  </a:lnTo>
                  <a:lnTo>
                    <a:pt x="3994" y="817"/>
                  </a:lnTo>
                  <a:lnTo>
                    <a:pt x="3994" y="806"/>
                  </a:lnTo>
                  <a:close/>
                  <a:moveTo>
                    <a:pt x="4312" y="798"/>
                  </a:moveTo>
                  <a:lnTo>
                    <a:pt x="4331" y="798"/>
                  </a:lnTo>
                  <a:lnTo>
                    <a:pt x="4340" y="808"/>
                  </a:lnTo>
                  <a:lnTo>
                    <a:pt x="4347" y="819"/>
                  </a:lnTo>
                  <a:lnTo>
                    <a:pt x="4350" y="832"/>
                  </a:lnTo>
                  <a:lnTo>
                    <a:pt x="4347" y="832"/>
                  </a:lnTo>
                  <a:lnTo>
                    <a:pt x="4338" y="824"/>
                  </a:lnTo>
                  <a:lnTo>
                    <a:pt x="4329" y="815"/>
                  </a:lnTo>
                  <a:lnTo>
                    <a:pt x="4319" y="808"/>
                  </a:lnTo>
                  <a:lnTo>
                    <a:pt x="4312" y="798"/>
                  </a:lnTo>
                  <a:close/>
                  <a:moveTo>
                    <a:pt x="4057" y="777"/>
                  </a:moveTo>
                  <a:lnTo>
                    <a:pt x="4067" y="777"/>
                  </a:lnTo>
                  <a:lnTo>
                    <a:pt x="4081" y="778"/>
                  </a:lnTo>
                  <a:lnTo>
                    <a:pt x="4085" y="791"/>
                  </a:lnTo>
                  <a:lnTo>
                    <a:pt x="4090" y="801"/>
                  </a:lnTo>
                  <a:lnTo>
                    <a:pt x="4097" y="810"/>
                  </a:lnTo>
                  <a:lnTo>
                    <a:pt x="4097" y="813"/>
                  </a:lnTo>
                  <a:lnTo>
                    <a:pt x="4100" y="813"/>
                  </a:lnTo>
                  <a:lnTo>
                    <a:pt x="4100" y="810"/>
                  </a:lnTo>
                  <a:lnTo>
                    <a:pt x="4109" y="801"/>
                  </a:lnTo>
                  <a:lnTo>
                    <a:pt x="4118" y="796"/>
                  </a:lnTo>
                  <a:lnTo>
                    <a:pt x="4130" y="792"/>
                  </a:lnTo>
                  <a:lnTo>
                    <a:pt x="4148" y="791"/>
                  </a:lnTo>
                  <a:lnTo>
                    <a:pt x="4162" y="799"/>
                  </a:lnTo>
                  <a:lnTo>
                    <a:pt x="4179" y="806"/>
                  </a:lnTo>
                  <a:lnTo>
                    <a:pt x="4200" y="813"/>
                  </a:lnTo>
                  <a:lnTo>
                    <a:pt x="4217" y="824"/>
                  </a:lnTo>
                  <a:lnTo>
                    <a:pt x="4231" y="834"/>
                  </a:lnTo>
                  <a:lnTo>
                    <a:pt x="4238" y="848"/>
                  </a:lnTo>
                  <a:lnTo>
                    <a:pt x="4251" y="850"/>
                  </a:lnTo>
                  <a:lnTo>
                    <a:pt x="4259" y="853"/>
                  </a:lnTo>
                  <a:lnTo>
                    <a:pt x="4270" y="855"/>
                  </a:lnTo>
                  <a:lnTo>
                    <a:pt x="4270" y="864"/>
                  </a:lnTo>
                  <a:lnTo>
                    <a:pt x="4268" y="864"/>
                  </a:lnTo>
                  <a:lnTo>
                    <a:pt x="4265" y="866"/>
                  </a:lnTo>
                  <a:lnTo>
                    <a:pt x="4261" y="866"/>
                  </a:lnTo>
                  <a:lnTo>
                    <a:pt x="4259" y="867"/>
                  </a:lnTo>
                  <a:lnTo>
                    <a:pt x="4258" y="869"/>
                  </a:lnTo>
                  <a:lnTo>
                    <a:pt x="4259" y="869"/>
                  </a:lnTo>
                  <a:lnTo>
                    <a:pt x="4263" y="871"/>
                  </a:lnTo>
                  <a:lnTo>
                    <a:pt x="4275" y="888"/>
                  </a:lnTo>
                  <a:lnTo>
                    <a:pt x="4292" y="902"/>
                  </a:lnTo>
                  <a:lnTo>
                    <a:pt x="4312" y="913"/>
                  </a:lnTo>
                  <a:lnTo>
                    <a:pt x="4312" y="921"/>
                  </a:lnTo>
                  <a:lnTo>
                    <a:pt x="4289" y="921"/>
                  </a:lnTo>
                  <a:lnTo>
                    <a:pt x="4286" y="918"/>
                  </a:lnTo>
                  <a:lnTo>
                    <a:pt x="4282" y="916"/>
                  </a:lnTo>
                  <a:lnTo>
                    <a:pt x="4279" y="916"/>
                  </a:lnTo>
                  <a:lnTo>
                    <a:pt x="4275" y="916"/>
                  </a:lnTo>
                  <a:lnTo>
                    <a:pt x="4272" y="915"/>
                  </a:lnTo>
                  <a:lnTo>
                    <a:pt x="4266" y="913"/>
                  </a:lnTo>
                  <a:lnTo>
                    <a:pt x="4261" y="909"/>
                  </a:lnTo>
                  <a:lnTo>
                    <a:pt x="4258" y="906"/>
                  </a:lnTo>
                  <a:lnTo>
                    <a:pt x="4254" y="899"/>
                  </a:lnTo>
                  <a:lnTo>
                    <a:pt x="4251" y="894"/>
                  </a:lnTo>
                  <a:lnTo>
                    <a:pt x="4247" y="890"/>
                  </a:lnTo>
                  <a:lnTo>
                    <a:pt x="4233" y="883"/>
                  </a:lnTo>
                  <a:lnTo>
                    <a:pt x="4223" y="883"/>
                  </a:lnTo>
                  <a:lnTo>
                    <a:pt x="4210" y="887"/>
                  </a:lnTo>
                  <a:lnTo>
                    <a:pt x="4198" y="894"/>
                  </a:lnTo>
                  <a:lnTo>
                    <a:pt x="4186" y="897"/>
                  </a:lnTo>
                  <a:lnTo>
                    <a:pt x="4174" y="890"/>
                  </a:lnTo>
                  <a:lnTo>
                    <a:pt x="4162" y="887"/>
                  </a:lnTo>
                  <a:lnTo>
                    <a:pt x="4149" y="885"/>
                  </a:lnTo>
                  <a:lnTo>
                    <a:pt x="4132" y="887"/>
                  </a:lnTo>
                  <a:lnTo>
                    <a:pt x="4134" y="880"/>
                  </a:lnTo>
                  <a:lnTo>
                    <a:pt x="4135" y="874"/>
                  </a:lnTo>
                  <a:lnTo>
                    <a:pt x="4137" y="871"/>
                  </a:lnTo>
                  <a:lnTo>
                    <a:pt x="4139" y="867"/>
                  </a:lnTo>
                  <a:lnTo>
                    <a:pt x="4141" y="864"/>
                  </a:lnTo>
                  <a:lnTo>
                    <a:pt x="4139" y="860"/>
                  </a:lnTo>
                  <a:lnTo>
                    <a:pt x="4130" y="845"/>
                  </a:lnTo>
                  <a:lnTo>
                    <a:pt x="4118" y="836"/>
                  </a:lnTo>
                  <a:lnTo>
                    <a:pt x="4104" y="832"/>
                  </a:lnTo>
                  <a:lnTo>
                    <a:pt x="4088" y="827"/>
                  </a:lnTo>
                  <a:lnTo>
                    <a:pt x="4073" y="824"/>
                  </a:lnTo>
                  <a:lnTo>
                    <a:pt x="4060" y="817"/>
                  </a:lnTo>
                  <a:lnTo>
                    <a:pt x="4052" y="806"/>
                  </a:lnTo>
                  <a:lnTo>
                    <a:pt x="4055" y="805"/>
                  </a:lnTo>
                  <a:lnTo>
                    <a:pt x="4057" y="805"/>
                  </a:lnTo>
                  <a:lnTo>
                    <a:pt x="4059" y="803"/>
                  </a:lnTo>
                  <a:lnTo>
                    <a:pt x="4059" y="803"/>
                  </a:lnTo>
                  <a:lnTo>
                    <a:pt x="4060" y="801"/>
                  </a:lnTo>
                  <a:lnTo>
                    <a:pt x="4062" y="798"/>
                  </a:lnTo>
                  <a:lnTo>
                    <a:pt x="4052" y="796"/>
                  </a:lnTo>
                  <a:lnTo>
                    <a:pt x="4041" y="791"/>
                  </a:lnTo>
                  <a:lnTo>
                    <a:pt x="4032" y="787"/>
                  </a:lnTo>
                  <a:lnTo>
                    <a:pt x="4032" y="778"/>
                  </a:lnTo>
                  <a:lnTo>
                    <a:pt x="4046" y="777"/>
                  </a:lnTo>
                  <a:lnTo>
                    <a:pt x="4057" y="777"/>
                  </a:lnTo>
                  <a:close/>
                  <a:moveTo>
                    <a:pt x="1543" y="756"/>
                  </a:moveTo>
                  <a:lnTo>
                    <a:pt x="1536" y="768"/>
                  </a:lnTo>
                  <a:lnTo>
                    <a:pt x="1531" y="768"/>
                  </a:lnTo>
                  <a:lnTo>
                    <a:pt x="1531" y="771"/>
                  </a:lnTo>
                  <a:lnTo>
                    <a:pt x="1542" y="775"/>
                  </a:lnTo>
                  <a:lnTo>
                    <a:pt x="1552" y="780"/>
                  </a:lnTo>
                  <a:lnTo>
                    <a:pt x="1559" y="785"/>
                  </a:lnTo>
                  <a:lnTo>
                    <a:pt x="1563" y="787"/>
                  </a:lnTo>
                  <a:lnTo>
                    <a:pt x="1564" y="785"/>
                  </a:lnTo>
                  <a:lnTo>
                    <a:pt x="1564" y="784"/>
                  </a:lnTo>
                  <a:lnTo>
                    <a:pt x="1564" y="784"/>
                  </a:lnTo>
                  <a:lnTo>
                    <a:pt x="1566" y="782"/>
                  </a:lnTo>
                  <a:lnTo>
                    <a:pt x="1566" y="778"/>
                  </a:lnTo>
                  <a:lnTo>
                    <a:pt x="1559" y="778"/>
                  </a:lnTo>
                  <a:lnTo>
                    <a:pt x="1557" y="778"/>
                  </a:lnTo>
                  <a:lnTo>
                    <a:pt x="1556" y="777"/>
                  </a:lnTo>
                  <a:lnTo>
                    <a:pt x="1554" y="777"/>
                  </a:lnTo>
                  <a:lnTo>
                    <a:pt x="1550" y="777"/>
                  </a:lnTo>
                  <a:lnTo>
                    <a:pt x="1547" y="775"/>
                  </a:lnTo>
                  <a:lnTo>
                    <a:pt x="1547" y="756"/>
                  </a:lnTo>
                  <a:lnTo>
                    <a:pt x="1543" y="756"/>
                  </a:lnTo>
                  <a:close/>
                  <a:moveTo>
                    <a:pt x="3952" y="743"/>
                  </a:moveTo>
                  <a:lnTo>
                    <a:pt x="3954" y="743"/>
                  </a:lnTo>
                  <a:lnTo>
                    <a:pt x="3954" y="745"/>
                  </a:lnTo>
                  <a:lnTo>
                    <a:pt x="3954" y="747"/>
                  </a:lnTo>
                  <a:lnTo>
                    <a:pt x="3956" y="747"/>
                  </a:lnTo>
                  <a:lnTo>
                    <a:pt x="3956" y="749"/>
                  </a:lnTo>
                  <a:lnTo>
                    <a:pt x="3959" y="749"/>
                  </a:lnTo>
                  <a:lnTo>
                    <a:pt x="3957" y="750"/>
                  </a:lnTo>
                  <a:lnTo>
                    <a:pt x="3957" y="750"/>
                  </a:lnTo>
                  <a:lnTo>
                    <a:pt x="3957" y="750"/>
                  </a:lnTo>
                  <a:lnTo>
                    <a:pt x="3957" y="750"/>
                  </a:lnTo>
                  <a:lnTo>
                    <a:pt x="3956" y="750"/>
                  </a:lnTo>
                  <a:lnTo>
                    <a:pt x="3956" y="752"/>
                  </a:lnTo>
                  <a:lnTo>
                    <a:pt x="3950" y="757"/>
                  </a:lnTo>
                  <a:lnTo>
                    <a:pt x="3945" y="763"/>
                  </a:lnTo>
                  <a:lnTo>
                    <a:pt x="3940" y="768"/>
                  </a:lnTo>
                  <a:lnTo>
                    <a:pt x="3921" y="766"/>
                  </a:lnTo>
                  <a:lnTo>
                    <a:pt x="3905" y="766"/>
                  </a:lnTo>
                  <a:lnTo>
                    <a:pt x="3886" y="768"/>
                  </a:lnTo>
                  <a:lnTo>
                    <a:pt x="3886" y="778"/>
                  </a:lnTo>
                  <a:lnTo>
                    <a:pt x="3889" y="780"/>
                  </a:lnTo>
                  <a:lnTo>
                    <a:pt x="3889" y="782"/>
                  </a:lnTo>
                  <a:lnTo>
                    <a:pt x="3891" y="784"/>
                  </a:lnTo>
                  <a:lnTo>
                    <a:pt x="3893" y="787"/>
                  </a:lnTo>
                  <a:lnTo>
                    <a:pt x="3912" y="780"/>
                  </a:lnTo>
                  <a:lnTo>
                    <a:pt x="3931" y="775"/>
                  </a:lnTo>
                  <a:lnTo>
                    <a:pt x="3931" y="784"/>
                  </a:lnTo>
                  <a:lnTo>
                    <a:pt x="3928" y="784"/>
                  </a:lnTo>
                  <a:lnTo>
                    <a:pt x="3922" y="787"/>
                  </a:lnTo>
                  <a:lnTo>
                    <a:pt x="3915" y="791"/>
                  </a:lnTo>
                  <a:lnTo>
                    <a:pt x="3908" y="794"/>
                  </a:lnTo>
                  <a:lnTo>
                    <a:pt x="3914" y="806"/>
                  </a:lnTo>
                  <a:lnTo>
                    <a:pt x="3921" y="817"/>
                  </a:lnTo>
                  <a:lnTo>
                    <a:pt x="3924" y="827"/>
                  </a:lnTo>
                  <a:lnTo>
                    <a:pt x="3928" y="845"/>
                  </a:lnTo>
                  <a:lnTo>
                    <a:pt x="3924" y="845"/>
                  </a:lnTo>
                  <a:lnTo>
                    <a:pt x="3924" y="848"/>
                  </a:lnTo>
                  <a:lnTo>
                    <a:pt x="3921" y="846"/>
                  </a:lnTo>
                  <a:lnTo>
                    <a:pt x="3919" y="846"/>
                  </a:lnTo>
                  <a:lnTo>
                    <a:pt x="3919" y="846"/>
                  </a:lnTo>
                  <a:lnTo>
                    <a:pt x="3919" y="845"/>
                  </a:lnTo>
                  <a:lnTo>
                    <a:pt x="3917" y="845"/>
                  </a:lnTo>
                  <a:lnTo>
                    <a:pt x="3907" y="834"/>
                  </a:lnTo>
                  <a:lnTo>
                    <a:pt x="3898" y="822"/>
                  </a:lnTo>
                  <a:lnTo>
                    <a:pt x="3889" y="810"/>
                  </a:lnTo>
                  <a:lnTo>
                    <a:pt x="3889" y="848"/>
                  </a:lnTo>
                  <a:lnTo>
                    <a:pt x="3874" y="848"/>
                  </a:lnTo>
                  <a:lnTo>
                    <a:pt x="3874" y="846"/>
                  </a:lnTo>
                  <a:lnTo>
                    <a:pt x="3872" y="846"/>
                  </a:lnTo>
                  <a:lnTo>
                    <a:pt x="3872" y="846"/>
                  </a:lnTo>
                  <a:lnTo>
                    <a:pt x="3872" y="846"/>
                  </a:lnTo>
                  <a:lnTo>
                    <a:pt x="3872" y="845"/>
                  </a:lnTo>
                  <a:lnTo>
                    <a:pt x="3870" y="845"/>
                  </a:lnTo>
                  <a:lnTo>
                    <a:pt x="3872" y="832"/>
                  </a:lnTo>
                  <a:lnTo>
                    <a:pt x="3870" y="825"/>
                  </a:lnTo>
                  <a:lnTo>
                    <a:pt x="3867" y="819"/>
                  </a:lnTo>
                  <a:lnTo>
                    <a:pt x="3863" y="810"/>
                  </a:lnTo>
                  <a:lnTo>
                    <a:pt x="3863" y="801"/>
                  </a:lnTo>
                  <a:lnTo>
                    <a:pt x="3868" y="791"/>
                  </a:lnTo>
                  <a:lnTo>
                    <a:pt x="3875" y="777"/>
                  </a:lnTo>
                  <a:lnTo>
                    <a:pt x="3882" y="764"/>
                  </a:lnTo>
                  <a:lnTo>
                    <a:pt x="3889" y="754"/>
                  </a:lnTo>
                  <a:lnTo>
                    <a:pt x="3893" y="749"/>
                  </a:lnTo>
                  <a:lnTo>
                    <a:pt x="3910" y="754"/>
                  </a:lnTo>
                  <a:lnTo>
                    <a:pt x="3921" y="754"/>
                  </a:lnTo>
                  <a:lnTo>
                    <a:pt x="3929" y="752"/>
                  </a:lnTo>
                  <a:lnTo>
                    <a:pt x="3940" y="749"/>
                  </a:lnTo>
                  <a:lnTo>
                    <a:pt x="3950" y="743"/>
                  </a:lnTo>
                  <a:lnTo>
                    <a:pt x="3952" y="743"/>
                  </a:lnTo>
                  <a:close/>
                  <a:moveTo>
                    <a:pt x="3989" y="740"/>
                  </a:moveTo>
                  <a:lnTo>
                    <a:pt x="3996" y="743"/>
                  </a:lnTo>
                  <a:lnTo>
                    <a:pt x="3999" y="745"/>
                  </a:lnTo>
                  <a:lnTo>
                    <a:pt x="4003" y="749"/>
                  </a:lnTo>
                  <a:lnTo>
                    <a:pt x="4004" y="752"/>
                  </a:lnTo>
                  <a:lnTo>
                    <a:pt x="4004" y="759"/>
                  </a:lnTo>
                  <a:lnTo>
                    <a:pt x="4004" y="768"/>
                  </a:lnTo>
                  <a:lnTo>
                    <a:pt x="4001" y="770"/>
                  </a:lnTo>
                  <a:lnTo>
                    <a:pt x="3999" y="771"/>
                  </a:lnTo>
                  <a:lnTo>
                    <a:pt x="3999" y="773"/>
                  </a:lnTo>
                  <a:lnTo>
                    <a:pt x="3999" y="775"/>
                  </a:lnTo>
                  <a:lnTo>
                    <a:pt x="3999" y="777"/>
                  </a:lnTo>
                  <a:lnTo>
                    <a:pt x="3999" y="778"/>
                  </a:lnTo>
                  <a:lnTo>
                    <a:pt x="3998" y="780"/>
                  </a:lnTo>
                  <a:lnTo>
                    <a:pt x="3994" y="784"/>
                  </a:lnTo>
                  <a:lnTo>
                    <a:pt x="3994" y="775"/>
                  </a:lnTo>
                  <a:lnTo>
                    <a:pt x="3987" y="764"/>
                  </a:lnTo>
                  <a:lnTo>
                    <a:pt x="3987" y="752"/>
                  </a:lnTo>
                  <a:lnTo>
                    <a:pt x="3989" y="740"/>
                  </a:lnTo>
                  <a:close/>
                  <a:moveTo>
                    <a:pt x="3533" y="691"/>
                  </a:moveTo>
                  <a:lnTo>
                    <a:pt x="3566" y="695"/>
                  </a:lnTo>
                  <a:lnTo>
                    <a:pt x="3579" y="710"/>
                  </a:lnTo>
                  <a:lnTo>
                    <a:pt x="3593" y="719"/>
                  </a:lnTo>
                  <a:lnTo>
                    <a:pt x="3607" y="728"/>
                  </a:lnTo>
                  <a:lnTo>
                    <a:pt x="3624" y="736"/>
                  </a:lnTo>
                  <a:lnTo>
                    <a:pt x="3629" y="740"/>
                  </a:lnTo>
                  <a:lnTo>
                    <a:pt x="3629" y="742"/>
                  </a:lnTo>
                  <a:lnTo>
                    <a:pt x="3631" y="742"/>
                  </a:lnTo>
                  <a:lnTo>
                    <a:pt x="3638" y="749"/>
                  </a:lnTo>
                  <a:lnTo>
                    <a:pt x="3650" y="763"/>
                  </a:lnTo>
                  <a:lnTo>
                    <a:pt x="3661" y="778"/>
                  </a:lnTo>
                  <a:lnTo>
                    <a:pt x="3673" y="796"/>
                  </a:lnTo>
                  <a:lnTo>
                    <a:pt x="3690" y="810"/>
                  </a:lnTo>
                  <a:lnTo>
                    <a:pt x="3687" y="827"/>
                  </a:lnTo>
                  <a:lnTo>
                    <a:pt x="3687" y="848"/>
                  </a:lnTo>
                  <a:lnTo>
                    <a:pt x="3701" y="850"/>
                  </a:lnTo>
                  <a:lnTo>
                    <a:pt x="3710" y="853"/>
                  </a:lnTo>
                  <a:lnTo>
                    <a:pt x="3716" y="859"/>
                  </a:lnTo>
                  <a:lnTo>
                    <a:pt x="3725" y="864"/>
                  </a:lnTo>
                  <a:lnTo>
                    <a:pt x="3736" y="864"/>
                  </a:lnTo>
                  <a:lnTo>
                    <a:pt x="3744" y="860"/>
                  </a:lnTo>
                  <a:lnTo>
                    <a:pt x="3751" y="857"/>
                  </a:lnTo>
                  <a:lnTo>
                    <a:pt x="3758" y="855"/>
                  </a:lnTo>
                  <a:lnTo>
                    <a:pt x="3774" y="860"/>
                  </a:lnTo>
                  <a:lnTo>
                    <a:pt x="3792" y="867"/>
                  </a:lnTo>
                  <a:lnTo>
                    <a:pt x="3809" y="876"/>
                  </a:lnTo>
                  <a:lnTo>
                    <a:pt x="3825" y="883"/>
                  </a:lnTo>
                  <a:lnTo>
                    <a:pt x="3823" y="883"/>
                  </a:lnTo>
                  <a:lnTo>
                    <a:pt x="3821" y="885"/>
                  </a:lnTo>
                  <a:lnTo>
                    <a:pt x="3821" y="885"/>
                  </a:lnTo>
                  <a:lnTo>
                    <a:pt x="3819" y="885"/>
                  </a:lnTo>
                  <a:lnTo>
                    <a:pt x="3816" y="887"/>
                  </a:lnTo>
                  <a:lnTo>
                    <a:pt x="3806" y="890"/>
                  </a:lnTo>
                  <a:lnTo>
                    <a:pt x="3786" y="890"/>
                  </a:lnTo>
                  <a:lnTo>
                    <a:pt x="3764" y="887"/>
                  </a:lnTo>
                  <a:lnTo>
                    <a:pt x="3741" y="881"/>
                  </a:lnTo>
                  <a:lnTo>
                    <a:pt x="3716" y="876"/>
                  </a:lnTo>
                  <a:lnTo>
                    <a:pt x="3697" y="871"/>
                  </a:lnTo>
                  <a:lnTo>
                    <a:pt x="3682" y="864"/>
                  </a:lnTo>
                  <a:lnTo>
                    <a:pt x="3675" y="860"/>
                  </a:lnTo>
                  <a:lnTo>
                    <a:pt x="3678" y="857"/>
                  </a:lnTo>
                  <a:lnTo>
                    <a:pt x="3678" y="857"/>
                  </a:lnTo>
                  <a:lnTo>
                    <a:pt x="3680" y="855"/>
                  </a:lnTo>
                  <a:lnTo>
                    <a:pt x="3682" y="852"/>
                  </a:lnTo>
                  <a:lnTo>
                    <a:pt x="3661" y="846"/>
                  </a:lnTo>
                  <a:lnTo>
                    <a:pt x="3643" y="836"/>
                  </a:lnTo>
                  <a:lnTo>
                    <a:pt x="3627" y="820"/>
                  </a:lnTo>
                  <a:lnTo>
                    <a:pt x="3615" y="803"/>
                  </a:lnTo>
                  <a:lnTo>
                    <a:pt x="3603" y="784"/>
                  </a:lnTo>
                  <a:lnTo>
                    <a:pt x="3593" y="764"/>
                  </a:lnTo>
                  <a:lnTo>
                    <a:pt x="3582" y="749"/>
                  </a:lnTo>
                  <a:lnTo>
                    <a:pt x="3572" y="736"/>
                  </a:lnTo>
                  <a:lnTo>
                    <a:pt x="3561" y="728"/>
                  </a:lnTo>
                  <a:lnTo>
                    <a:pt x="3549" y="717"/>
                  </a:lnTo>
                  <a:lnTo>
                    <a:pt x="3538" y="707"/>
                  </a:lnTo>
                  <a:lnTo>
                    <a:pt x="3533" y="691"/>
                  </a:lnTo>
                  <a:close/>
                  <a:moveTo>
                    <a:pt x="3832" y="672"/>
                  </a:moveTo>
                  <a:lnTo>
                    <a:pt x="3842" y="675"/>
                  </a:lnTo>
                  <a:lnTo>
                    <a:pt x="3854" y="682"/>
                  </a:lnTo>
                  <a:lnTo>
                    <a:pt x="3865" y="693"/>
                  </a:lnTo>
                  <a:lnTo>
                    <a:pt x="3870" y="702"/>
                  </a:lnTo>
                  <a:lnTo>
                    <a:pt x="3865" y="705"/>
                  </a:lnTo>
                  <a:lnTo>
                    <a:pt x="3860" y="710"/>
                  </a:lnTo>
                  <a:lnTo>
                    <a:pt x="3854" y="714"/>
                  </a:lnTo>
                  <a:lnTo>
                    <a:pt x="3847" y="717"/>
                  </a:lnTo>
                  <a:lnTo>
                    <a:pt x="3853" y="733"/>
                  </a:lnTo>
                  <a:lnTo>
                    <a:pt x="3860" y="745"/>
                  </a:lnTo>
                  <a:lnTo>
                    <a:pt x="3867" y="759"/>
                  </a:lnTo>
                  <a:lnTo>
                    <a:pt x="3861" y="761"/>
                  </a:lnTo>
                  <a:lnTo>
                    <a:pt x="3858" y="761"/>
                  </a:lnTo>
                  <a:lnTo>
                    <a:pt x="3856" y="761"/>
                  </a:lnTo>
                  <a:lnTo>
                    <a:pt x="3856" y="761"/>
                  </a:lnTo>
                  <a:lnTo>
                    <a:pt x="3854" y="763"/>
                  </a:lnTo>
                  <a:lnTo>
                    <a:pt x="3853" y="764"/>
                  </a:lnTo>
                  <a:lnTo>
                    <a:pt x="3851" y="768"/>
                  </a:lnTo>
                  <a:lnTo>
                    <a:pt x="3842" y="784"/>
                  </a:lnTo>
                  <a:lnTo>
                    <a:pt x="3837" y="803"/>
                  </a:lnTo>
                  <a:lnTo>
                    <a:pt x="3828" y="820"/>
                  </a:lnTo>
                  <a:lnTo>
                    <a:pt x="3823" y="824"/>
                  </a:lnTo>
                  <a:lnTo>
                    <a:pt x="3818" y="824"/>
                  </a:lnTo>
                  <a:lnTo>
                    <a:pt x="3812" y="825"/>
                  </a:lnTo>
                  <a:lnTo>
                    <a:pt x="3806" y="825"/>
                  </a:lnTo>
                  <a:lnTo>
                    <a:pt x="3795" y="819"/>
                  </a:lnTo>
                  <a:lnTo>
                    <a:pt x="3785" y="817"/>
                  </a:lnTo>
                  <a:lnTo>
                    <a:pt x="3772" y="817"/>
                  </a:lnTo>
                  <a:lnTo>
                    <a:pt x="3760" y="815"/>
                  </a:lnTo>
                  <a:lnTo>
                    <a:pt x="3748" y="810"/>
                  </a:lnTo>
                  <a:lnTo>
                    <a:pt x="3736" y="794"/>
                  </a:lnTo>
                  <a:lnTo>
                    <a:pt x="3727" y="773"/>
                  </a:lnTo>
                  <a:lnTo>
                    <a:pt x="3725" y="749"/>
                  </a:lnTo>
                  <a:lnTo>
                    <a:pt x="3734" y="745"/>
                  </a:lnTo>
                  <a:lnTo>
                    <a:pt x="3741" y="745"/>
                  </a:lnTo>
                  <a:lnTo>
                    <a:pt x="3748" y="747"/>
                  </a:lnTo>
                  <a:lnTo>
                    <a:pt x="3755" y="743"/>
                  </a:lnTo>
                  <a:lnTo>
                    <a:pt x="3764" y="729"/>
                  </a:lnTo>
                  <a:lnTo>
                    <a:pt x="3786" y="726"/>
                  </a:lnTo>
                  <a:lnTo>
                    <a:pt x="3790" y="723"/>
                  </a:lnTo>
                  <a:lnTo>
                    <a:pt x="3793" y="719"/>
                  </a:lnTo>
                  <a:lnTo>
                    <a:pt x="3793" y="717"/>
                  </a:lnTo>
                  <a:lnTo>
                    <a:pt x="3795" y="716"/>
                  </a:lnTo>
                  <a:lnTo>
                    <a:pt x="3795" y="714"/>
                  </a:lnTo>
                  <a:lnTo>
                    <a:pt x="3795" y="712"/>
                  </a:lnTo>
                  <a:lnTo>
                    <a:pt x="3797" y="710"/>
                  </a:lnTo>
                  <a:lnTo>
                    <a:pt x="3797" y="710"/>
                  </a:lnTo>
                  <a:lnTo>
                    <a:pt x="3800" y="710"/>
                  </a:lnTo>
                  <a:lnTo>
                    <a:pt x="3806" y="710"/>
                  </a:lnTo>
                  <a:lnTo>
                    <a:pt x="3812" y="710"/>
                  </a:lnTo>
                  <a:lnTo>
                    <a:pt x="3816" y="698"/>
                  </a:lnTo>
                  <a:lnTo>
                    <a:pt x="3821" y="689"/>
                  </a:lnTo>
                  <a:lnTo>
                    <a:pt x="3826" y="681"/>
                  </a:lnTo>
                  <a:lnTo>
                    <a:pt x="3832" y="672"/>
                  </a:lnTo>
                  <a:close/>
                  <a:moveTo>
                    <a:pt x="3329" y="649"/>
                  </a:moveTo>
                  <a:lnTo>
                    <a:pt x="3339" y="656"/>
                  </a:lnTo>
                  <a:lnTo>
                    <a:pt x="3345" y="668"/>
                  </a:lnTo>
                  <a:lnTo>
                    <a:pt x="3345" y="686"/>
                  </a:lnTo>
                  <a:lnTo>
                    <a:pt x="3345" y="688"/>
                  </a:lnTo>
                  <a:lnTo>
                    <a:pt x="3346" y="688"/>
                  </a:lnTo>
                  <a:lnTo>
                    <a:pt x="3348" y="689"/>
                  </a:lnTo>
                  <a:lnTo>
                    <a:pt x="3348" y="689"/>
                  </a:lnTo>
                  <a:lnTo>
                    <a:pt x="3348" y="691"/>
                  </a:lnTo>
                  <a:lnTo>
                    <a:pt x="3348" y="695"/>
                  </a:lnTo>
                  <a:lnTo>
                    <a:pt x="3345" y="695"/>
                  </a:lnTo>
                  <a:lnTo>
                    <a:pt x="3341" y="696"/>
                  </a:lnTo>
                  <a:lnTo>
                    <a:pt x="3339" y="700"/>
                  </a:lnTo>
                  <a:lnTo>
                    <a:pt x="3336" y="702"/>
                  </a:lnTo>
                  <a:lnTo>
                    <a:pt x="3334" y="702"/>
                  </a:lnTo>
                  <a:lnTo>
                    <a:pt x="3332" y="700"/>
                  </a:lnTo>
                  <a:lnTo>
                    <a:pt x="3331" y="700"/>
                  </a:lnTo>
                  <a:lnTo>
                    <a:pt x="3331" y="700"/>
                  </a:lnTo>
                  <a:lnTo>
                    <a:pt x="3329" y="698"/>
                  </a:lnTo>
                  <a:lnTo>
                    <a:pt x="3322" y="684"/>
                  </a:lnTo>
                  <a:lnTo>
                    <a:pt x="3322" y="663"/>
                  </a:lnTo>
                  <a:lnTo>
                    <a:pt x="3324" y="660"/>
                  </a:lnTo>
                  <a:lnTo>
                    <a:pt x="3326" y="658"/>
                  </a:lnTo>
                  <a:lnTo>
                    <a:pt x="3327" y="654"/>
                  </a:lnTo>
                  <a:lnTo>
                    <a:pt x="3329" y="649"/>
                  </a:lnTo>
                  <a:close/>
                  <a:moveTo>
                    <a:pt x="3956" y="628"/>
                  </a:moveTo>
                  <a:lnTo>
                    <a:pt x="3964" y="637"/>
                  </a:lnTo>
                  <a:lnTo>
                    <a:pt x="3970" y="647"/>
                  </a:lnTo>
                  <a:lnTo>
                    <a:pt x="3970" y="663"/>
                  </a:lnTo>
                  <a:lnTo>
                    <a:pt x="3971" y="667"/>
                  </a:lnTo>
                  <a:lnTo>
                    <a:pt x="3973" y="667"/>
                  </a:lnTo>
                  <a:lnTo>
                    <a:pt x="3973" y="668"/>
                  </a:lnTo>
                  <a:lnTo>
                    <a:pt x="3973" y="668"/>
                  </a:lnTo>
                  <a:lnTo>
                    <a:pt x="3971" y="668"/>
                  </a:lnTo>
                  <a:lnTo>
                    <a:pt x="3970" y="672"/>
                  </a:lnTo>
                  <a:lnTo>
                    <a:pt x="3970" y="675"/>
                  </a:lnTo>
                  <a:lnTo>
                    <a:pt x="3968" y="675"/>
                  </a:lnTo>
                  <a:lnTo>
                    <a:pt x="3968" y="677"/>
                  </a:lnTo>
                  <a:lnTo>
                    <a:pt x="3968" y="677"/>
                  </a:lnTo>
                  <a:lnTo>
                    <a:pt x="3968" y="677"/>
                  </a:lnTo>
                  <a:lnTo>
                    <a:pt x="3966" y="677"/>
                  </a:lnTo>
                  <a:lnTo>
                    <a:pt x="3963" y="679"/>
                  </a:lnTo>
                  <a:lnTo>
                    <a:pt x="3961" y="675"/>
                  </a:lnTo>
                  <a:lnTo>
                    <a:pt x="3961" y="674"/>
                  </a:lnTo>
                  <a:lnTo>
                    <a:pt x="3961" y="674"/>
                  </a:lnTo>
                  <a:lnTo>
                    <a:pt x="3961" y="674"/>
                  </a:lnTo>
                  <a:lnTo>
                    <a:pt x="3959" y="674"/>
                  </a:lnTo>
                  <a:lnTo>
                    <a:pt x="3957" y="674"/>
                  </a:lnTo>
                  <a:lnTo>
                    <a:pt x="3956" y="672"/>
                  </a:lnTo>
                  <a:lnTo>
                    <a:pt x="3956" y="675"/>
                  </a:lnTo>
                  <a:lnTo>
                    <a:pt x="3957" y="677"/>
                  </a:lnTo>
                  <a:lnTo>
                    <a:pt x="3959" y="679"/>
                  </a:lnTo>
                  <a:lnTo>
                    <a:pt x="3961" y="681"/>
                  </a:lnTo>
                  <a:lnTo>
                    <a:pt x="3961" y="681"/>
                  </a:lnTo>
                  <a:lnTo>
                    <a:pt x="3959" y="682"/>
                  </a:lnTo>
                  <a:lnTo>
                    <a:pt x="3959" y="684"/>
                  </a:lnTo>
                  <a:lnTo>
                    <a:pt x="3959" y="686"/>
                  </a:lnTo>
                  <a:lnTo>
                    <a:pt x="3959" y="691"/>
                  </a:lnTo>
                  <a:lnTo>
                    <a:pt x="3950" y="691"/>
                  </a:lnTo>
                  <a:lnTo>
                    <a:pt x="3950" y="686"/>
                  </a:lnTo>
                  <a:lnTo>
                    <a:pt x="3945" y="684"/>
                  </a:lnTo>
                  <a:lnTo>
                    <a:pt x="3940" y="681"/>
                  </a:lnTo>
                  <a:lnTo>
                    <a:pt x="3938" y="677"/>
                  </a:lnTo>
                  <a:lnTo>
                    <a:pt x="3936" y="672"/>
                  </a:lnTo>
                  <a:lnTo>
                    <a:pt x="3935" y="667"/>
                  </a:lnTo>
                  <a:lnTo>
                    <a:pt x="3931" y="660"/>
                  </a:lnTo>
                  <a:lnTo>
                    <a:pt x="3926" y="663"/>
                  </a:lnTo>
                  <a:lnTo>
                    <a:pt x="3919" y="667"/>
                  </a:lnTo>
                  <a:lnTo>
                    <a:pt x="3912" y="668"/>
                  </a:lnTo>
                  <a:lnTo>
                    <a:pt x="3905" y="672"/>
                  </a:lnTo>
                  <a:lnTo>
                    <a:pt x="3905" y="663"/>
                  </a:lnTo>
                  <a:lnTo>
                    <a:pt x="3907" y="661"/>
                  </a:lnTo>
                  <a:lnTo>
                    <a:pt x="3907" y="661"/>
                  </a:lnTo>
                  <a:lnTo>
                    <a:pt x="3907" y="660"/>
                  </a:lnTo>
                  <a:lnTo>
                    <a:pt x="3908" y="660"/>
                  </a:lnTo>
                  <a:lnTo>
                    <a:pt x="3908" y="656"/>
                  </a:lnTo>
                  <a:lnTo>
                    <a:pt x="3922" y="651"/>
                  </a:lnTo>
                  <a:lnTo>
                    <a:pt x="3935" y="647"/>
                  </a:lnTo>
                  <a:lnTo>
                    <a:pt x="3947" y="640"/>
                  </a:lnTo>
                  <a:lnTo>
                    <a:pt x="3956" y="628"/>
                  </a:lnTo>
                  <a:close/>
                  <a:moveTo>
                    <a:pt x="1243" y="628"/>
                  </a:moveTo>
                  <a:lnTo>
                    <a:pt x="1245" y="633"/>
                  </a:lnTo>
                  <a:lnTo>
                    <a:pt x="1245" y="635"/>
                  </a:lnTo>
                  <a:lnTo>
                    <a:pt x="1245" y="637"/>
                  </a:lnTo>
                  <a:lnTo>
                    <a:pt x="1245" y="637"/>
                  </a:lnTo>
                  <a:lnTo>
                    <a:pt x="1247" y="639"/>
                  </a:lnTo>
                  <a:lnTo>
                    <a:pt x="1248" y="639"/>
                  </a:lnTo>
                  <a:lnTo>
                    <a:pt x="1252" y="640"/>
                  </a:lnTo>
                  <a:lnTo>
                    <a:pt x="1252" y="633"/>
                  </a:lnTo>
                  <a:lnTo>
                    <a:pt x="1243" y="628"/>
                  </a:lnTo>
                  <a:close/>
                  <a:moveTo>
                    <a:pt x="3870" y="609"/>
                  </a:moveTo>
                  <a:lnTo>
                    <a:pt x="3874" y="613"/>
                  </a:lnTo>
                  <a:lnTo>
                    <a:pt x="3875" y="613"/>
                  </a:lnTo>
                  <a:lnTo>
                    <a:pt x="3877" y="613"/>
                  </a:lnTo>
                  <a:lnTo>
                    <a:pt x="3877" y="614"/>
                  </a:lnTo>
                  <a:lnTo>
                    <a:pt x="3877" y="614"/>
                  </a:lnTo>
                  <a:lnTo>
                    <a:pt x="3877" y="618"/>
                  </a:lnTo>
                  <a:lnTo>
                    <a:pt x="3879" y="621"/>
                  </a:lnTo>
                  <a:lnTo>
                    <a:pt x="3868" y="630"/>
                  </a:lnTo>
                  <a:lnTo>
                    <a:pt x="3861" y="639"/>
                  </a:lnTo>
                  <a:lnTo>
                    <a:pt x="3853" y="646"/>
                  </a:lnTo>
                  <a:lnTo>
                    <a:pt x="3840" y="653"/>
                  </a:lnTo>
                  <a:lnTo>
                    <a:pt x="3840" y="649"/>
                  </a:lnTo>
                  <a:lnTo>
                    <a:pt x="3851" y="637"/>
                  </a:lnTo>
                  <a:lnTo>
                    <a:pt x="3863" y="625"/>
                  </a:lnTo>
                  <a:lnTo>
                    <a:pt x="3870" y="609"/>
                  </a:lnTo>
                  <a:close/>
                  <a:moveTo>
                    <a:pt x="1371" y="517"/>
                  </a:moveTo>
                  <a:lnTo>
                    <a:pt x="1378" y="518"/>
                  </a:lnTo>
                  <a:lnTo>
                    <a:pt x="1386" y="522"/>
                  </a:lnTo>
                  <a:lnTo>
                    <a:pt x="1383" y="524"/>
                  </a:lnTo>
                  <a:lnTo>
                    <a:pt x="1381" y="527"/>
                  </a:lnTo>
                  <a:lnTo>
                    <a:pt x="1378" y="529"/>
                  </a:lnTo>
                  <a:lnTo>
                    <a:pt x="1372" y="529"/>
                  </a:lnTo>
                  <a:lnTo>
                    <a:pt x="1367" y="527"/>
                  </a:lnTo>
                  <a:lnTo>
                    <a:pt x="1362" y="527"/>
                  </a:lnTo>
                  <a:lnTo>
                    <a:pt x="1357" y="527"/>
                  </a:lnTo>
                  <a:lnTo>
                    <a:pt x="1351" y="529"/>
                  </a:lnTo>
                  <a:lnTo>
                    <a:pt x="1351" y="518"/>
                  </a:lnTo>
                  <a:lnTo>
                    <a:pt x="1364" y="517"/>
                  </a:lnTo>
                  <a:lnTo>
                    <a:pt x="1371" y="517"/>
                  </a:lnTo>
                  <a:close/>
                  <a:moveTo>
                    <a:pt x="3912" y="506"/>
                  </a:moveTo>
                  <a:lnTo>
                    <a:pt x="3912" y="524"/>
                  </a:lnTo>
                  <a:lnTo>
                    <a:pt x="3910" y="536"/>
                  </a:lnTo>
                  <a:lnTo>
                    <a:pt x="3907" y="546"/>
                  </a:lnTo>
                  <a:lnTo>
                    <a:pt x="3905" y="564"/>
                  </a:lnTo>
                  <a:lnTo>
                    <a:pt x="3908" y="564"/>
                  </a:lnTo>
                  <a:lnTo>
                    <a:pt x="3908" y="567"/>
                  </a:lnTo>
                  <a:lnTo>
                    <a:pt x="3915" y="567"/>
                  </a:lnTo>
                  <a:lnTo>
                    <a:pt x="3919" y="567"/>
                  </a:lnTo>
                  <a:lnTo>
                    <a:pt x="3922" y="567"/>
                  </a:lnTo>
                  <a:lnTo>
                    <a:pt x="3926" y="569"/>
                  </a:lnTo>
                  <a:lnTo>
                    <a:pt x="3929" y="571"/>
                  </a:lnTo>
                  <a:lnTo>
                    <a:pt x="3936" y="572"/>
                  </a:lnTo>
                  <a:lnTo>
                    <a:pt x="3940" y="585"/>
                  </a:lnTo>
                  <a:lnTo>
                    <a:pt x="3947" y="593"/>
                  </a:lnTo>
                  <a:lnTo>
                    <a:pt x="3956" y="602"/>
                  </a:lnTo>
                  <a:lnTo>
                    <a:pt x="3963" y="614"/>
                  </a:lnTo>
                  <a:lnTo>
                    <a:pt x="3957" y="616"/>
                  </a:lnTo>
                  <a:lnTo>
                    <a:pt x="3954" y="618"/>
                  </a:lnTo>
                  <a:lnTo>
                    <a:pt x="3952" y="618"/>
                  </a:lnTo>
                  <a:lnTo>
                    <a:pt x="3952" y="620"/>
                  </a:lnTo>
                  <a:lnTo>
                    <a:pt x="3952" y="621"/>
                  </a:lnTo>
                  <a:lnTo>
                    <a:pt x="3952" y="621"/>
                  </a:lnTo>
                  <a:lnTo>
                    <a:pt x="3952" y="623"/>
                  </a:lnTo>
                  <a:lnTo>
                    <a:pt x="3949" y="623"/>
                  </a:lnTo>
                  <a:lnTo>
                    <a:pt x="3943" y="625"/>
                  </a:lnTo>
                  <a:lnTo>
                    <a:pt x="3942" y="621"/>
                  </a:lnTo>
                  <a:lnTo>
                    <a:pt x="3942" y="621"/>
                  </a:lnTo>
                  <a:lnTo>
                    <a:pt x="3942" y="620"/>
                  </a:lnTo>
                  <a:lnTo>
                    <a:pt x="3942" y="620"/>
                  </a:lnTo>
                  <a:lnTo>
                    <a:pt x="3940" y="620"/>
                  </a:lnTo>
                  <a:lnTo>
                    <a:pt x="3938" y="620"/>
                  </a:lnTo>
                  <a:lnTo>
                    <a:pt x="3936" y="618"/>
                  </a:lnTo>
                  <a:lnTo>
                    <a:pt x="3933" y="625"/>
                  </a:lnTo>
                  <a:lnTo>
                    <a:pt x="3931" y="630"/>
                  </a:lnTo>
                  <a:lnTo>
                    <a:pt x="3928" y="635"/>
                  </a:lnTo>
                  <a:lnTo>
                    <a:pt x="3922" y="637"/>
                  </a:lnTo>
                  <a:lnTo>
                    <a:pt x="3917" y="640"/>
                  </a:lnTo>
                  <a:lnTo>
                    <a:pt x="3917" y="637"/>
                  </a:lnTo>
                  <a:lnTo>
                    <a:pt x="3914" y="633"/>
                  </a:lnTo>
                  <a:lnTo>
                    <a:pt x="3914" y="630"/>
                  </a:lnTo>
                  <a:lnTo>
                    <a:pt x="3914" y="628"/>
                  </a:lnTo>
                  <a:lnTo>
                    <a:pt x="3914" y="627"/>
                  </a:lnTo>
                  <a:lnTo>
                    <a:pt x="3914" y="627"/>
                  </a:lnTo>
                  <a:lnTo>
                    <a:pt x="3914" y="625"/>
                  </a:lnTo>
                  <a:lnTo>
                    <a:pt x="3912" y="623"/>
                  </a:lnTo>
                  <a:lnTo>
                    <a:pt x="3910" y="623"/>
                  </a:lnTo>
                  <a:lnTo>
                    <a:pt x="3905" y="621"/>
                  </a:lnTo>
                  <a:lnTo>
                    <a:pt x="3905" y="616"/>
                  </a:lnTo>
                  <a:lnTo>
                    <a:pt x="3905" y="611"/>
                  </a:lnTo>
                  <a:lnTo>
                    <a:pt x="3907" y="607"/>
                  </a:lnTo>
                  <a:lnTo>
                    <a:pt x="3907" y="606"/>
                  </a:lnTo>
                  <a:lnTo>
                    <a:pt x="3908" y="604"/>
                  </a:lnTo>
                  <a:lnTo>
                    <a:pt x="3912" y="604"/>
                  </a:lnTo>
                  <a:lnTo>
                    <a:pt x="3917" y="602"/>
                  </a:lnTo>
                  <a:lnTo>
                    <a:pt x="3924" y="602"/>
                  </a:lnTo>
                  <a:lnTo>
                    <a:pt x="3924" y="614"/>
                  </a:lnTo>
                  <a:lnTo>
                    <a:pt x="3936" y="614"/>
                  </a:lnTo>
                  <a:lnTo>
                    <a:pt x="3936" y="611"/>
                  </a:lnTo>
                  <a:lnTo>
                    <a:pt x="3938" y="607"/>
                  </a:lnTo>
                  <a:lnTo>
                    <a:pt x="3940" y="606"/>
                  </a:lnTo>
                  <a:lnTo>
                    <a:pt x="3940" y="604"/>
                  </a:lnTo>
                  <a:lnTo>
                    <a:pt x="3942" y="602"/>
                  </a:lnTo>
                  <a:lnTo>
                    <a:pt x="3943" y="599"/>
                  </a:lnTo>
                  <a:lnTo>
                    <a:pt x="3940" y="599"/>
                  </a:lnTo>
                  <a:lnTo>
                    <a:pt x="3922" y="585"/>
                  </a:lnTo>
                  <a:lnTo>
                    <a:pt x="3902" y="576"/>
                  </a:lnTo>
                  <a:lnTo>
                    <a:pt x="3902" y="583"/>
                  </a:lnTo>
                  <a:lnTo>
                    <a:pt x="3900" y="588"/>
                  </a:lnTo>
                  <a:lnTo>
                    <a:pt x="3898" y="593"/>
                  </a:lnTo>
                  <a:lnTo>
                    <a:pt x="3898" y="599"/>
                  </a:lnTo>
                  <a:lnTo>
                    <a:pt x="3896" y="597"/>
                  </a:lnTo>
                  <a:lnTo>
                    <a:pt x="3895" y="595"/>
                  </a:lnTo>
                  <a:lnTo>
                    <a:pt x="3895" y="595"/>
                  </a:lnTo>
                  <a:lnTo>
                    <a:pt x="3895" y="593"/>
                  </a:lnTo>
                  <a:lnTo>
                    <a:pt x="3893" y="592"/>
                  </a:lnTo>
                  <a:lnTo>
                    <a:pt x="3888" y="579"/>
                  </a:lnTo>
                  <a:lnTo>
                    <a:pt x="3882" y="564"/>
                  </a:lnTo>
                  <a:lnTo>
                    <a:pt x="3881" y="544"/>
                  </a:lnTo>
                  <a:lnTo>
                    <a:pt x="3882" y="527"/>
                  </a:lnTo>
                  <a:lnTo>
                    <a:pt x="3889" y="510"/>
                  </a:lnTo>
                  <a:lnTo>
                    <a:pt x="3895" y="508"/>
                  </a:lnTo>
                  <a:lnTo>
                    <a:pt x="3900" y="506"/>
                  </a:lnTo>
                  <a:lnTo>
                    <a:pt x="3905" y="506"/>
                  </a:lnTo>
                  <a:lnTo>
                    <a:pt x="3912" y="506"/>
                  </a:lnTo>
                  <a:close/>
                  <a:moveTo>
                    <a:pt x="1306" y="506"/>
                  </a:moveTo>
                  <a:lnTo>
                    <a:pt x="1313" y="506"/>
                  </a:lnTo>
                  <a:lnTo>
                    <a:pt x="1320" y="508"/>
                  </a:lnTo>
                  <a:lnTo>
                    <a:pt x="1327" y="508"/>
                  </a:lnTo>
                  <a:lnTo>
                    <a:pt x="1332" y="510"/>
                  </a:lnTo>
                  <a:lnTo>
                    <a:pt x="1332" y="518"/>
                  </a:lnTo>
                  <a:lnTo>
                    <a:pt x="1306" y="518"/>
                  </a:lnTo>
                  <a:lnTo>
                    <a:pt x="1306" y="506"/>
                  </a:lnTo>
                  <a:close/>
                  <a:moveTo>
                    <a:pt x="1159" y="506"/>
                  </a:moveTo>
                  <a:lnTo>
                    <a:pt x="1168" y="508"/>
                  </a:lnTo>
                  <a:lnTo>
                    <a:pt x="1173" y="511"/>
                  </a:lnTo>
                  <a:lnTo>
                    <a:pt x="1180" y="515"/>
                  </a:lnTo>
                  <a:lnTo>
                    <a:pt x="1186" y="518"/>
                  </a:lnTo>
                  <a:lnTo>
                    <a:pt x="1186" y="522"/>
                  </a:lnTo>
                  <a:lnTo>
                    <a:pt x="1179" y="522"/>
                  </a:lnTo>
                  <a:lnTo>
                    <a:pt x="1173" y="524"/>
                  </a:lnTo>
                  <a:lnTo>
                    <a:pt x="1168" y="525"/>
                  </a:lnTo>
                  <a:lnTo>
                    <a:pt x="1165" y="524"/>
                  </a:lnTo>
                  <a:lnTo>
                    <a:pt x="1158" y="524"/>
                  </a:lnTo>
                  <a:lnTo>
                    <a:pt x="1152" y="522"/>
                  </a:lnTo>
                  <a:lnTo>
                    <a:pt x="1152" y="510"/>
                  </a:lnTo>
                  <a:lnTo>
                    <a:pt x="1154" y="510"/>
                  </a:lnTo>
                  <a:lnTo>
                    <a:pt x="1156" y="508"/>
                  </a:lnTo>
                  <a:lnTo>
                    <a:pt x="1158" y="508"/>
                  </a:lnTo>
                  <a:lnTo>
                    <a:pt x="1158" y="508"/>
                  </a:lnTo>
                  <a:lnTo>
                    <a:pt x="1159" y="506"/>
                  </a:lnTo>
                  <a:close/>
                  <a:moveTo>
                    <a:pt x="1220" y="490"/>
                  </a:moveTo>
                  <a:lnTo>
                    <a:pt x="1241" y="492"/>
                  </a:lnTo>
                  <a:lnTo>
                    <a:pt x="1259" y="496"/>
                  </a:lnTo>
                  <a:lnTo>
                    <a:pt x="1273" y="501"/>
                  </a:lnTo>
                  <a:lnTo>
                    <a:pt x="1290" y="506"/>
                  </a:lnTo>
                  <a:lnTo>
                    <a:pt x="1290" y="515"/>
                  </a:lnTo>
                  <a:lnTo>
                    <a:pt x="1283" y="515"/>
                  </a:lnTo>
                  <a:lnTo>
                    <a:pt x="1280" y="517"/>
                  </a:lnTo>
                  <a:lnTo>
                    <a:pt x="1275" y="518"/>
                  </a:lnTo>
                  <a:lnTo>
                    <a:pt x="1271" y="520"/>
                  </a:lnTo>
                  <a:lnTo>
                    <a:pt x="1268" y="522"/>
                  </a:lnTo>
                  <a:lnTo>
                    <a:pt x="1262" y="522"/>
                  </a:lnTo>
                  <a:lnTo>
                    <a:pt x="1262" y="520"/>
                  </a:lnTo>
                  <a:lnTo>
                    <a:pt x="1262" y="518"/>
                  </a:lnTo>
                  <a:lnTo>
                    <a:pt x="1261" y="517"/>
                  </a:lnTo>
                  <a:lnTo>
                    <a:pt x="1259" y="515"/>
                  </a:lnTo>
                  <a:lnTo>
                    <a:pt x="1257" y="513"/>
                  </a:lnTo>
                  <a:lnTo>
                    <a:pt x="1255" y="515"/>
                  </a:lnTo>
                  <a:lnTo>
                    <a:pt x="1252" y="525"/>
                  </a:lnTo>
                  <a:lnTo>
                    <a:pt x="1247" y="525"/>
                  </a:lnTo>
                  <a:lnTo>
                    <a:pt x="1234" y="524"/>
                  </a:lnTo>
                  <a:lnTo>
                    <a:pt x="1220" y="522"/>
                  </a:lnTo>
                  <a:lnTo>
                    <a:pt x="1210" y="522"/>
                  </a:lnTo>
                  <a:lnTo>
                    <a:pt x="1205" y="510"/>
                  </a:lnTo>
                  <a:lnTo>
                    <a:pt x="1214" y="510"/>
                  </a:lnTo>
                  <a:lnTo>
                    <a:pt x="1220" y="510"/>
                  </a:lnTo>
                  <a:lnTo>
                    <a:pt x="1227" y="508"/>
                  </a:lnTo>
                  <a:lnTo>
                    <a:pt x="1233" y="506"/>
                  </a:lnTo>
                  <a:lnTo>
                    <a:pt x="1229" y="504"/>
                  </a:lnTo>
                  <a:lnTo>
                    <a:pt x="1226" y="501"/>
                  </a:lnTo>
                  <a:lnTo>
                    <a:pt x="1224" y="499"/>
                  </a:lnTo>
                  <a:lnTo>
                    <a:pt x="1222" y="496"/>
                  </a:lnTo>
                  <a:lnTo>
                    <a:pt x="1220" y="490"/>
                  </a:lnTo>
                  <a:close/>
                  <a:moveTo>
                    <a:pt x="100" y="452"/>
                  </a:moveTo>
                  <a:lnTo>
                    <a:pt x="116" y="457"/>
                  </a:lnTo>
                  <a:lnTo>
                    <a:pt x="128" y="464"/>
                  </a:lnTo>
                  <a:lnTo>
                    <a:pt x="142" y="471"/>
                  </a:lnTo>
                  <a:lnTo>
                    <a:pt x="142" y="475"/>
                  </a:lnTo>
                  <a:lnTo>
                    <a:pt x="138" y="475"/>
                  </a:lnTo>
                  <a:lnTo>
                    <a:pt x="126" y="483"/>
                  </a:lnTo>
                  <a:lnTo>
                    <a:pt x="114" y="485"/>
                  </a:lnTo>
                  <a:lnTo>
                    <a:pt x="103" y="487"/>
                  </a:lnTo>
                  <a:lnTo>
                    <a:pt x="91" y="490"/>
                  </a:lnTo>
                  <a:lnTo>
                    <a:pt x="91" y="487"/>
                  </a:lnTo>
                  <a:lnTo>
                    <a:pt x="88" y="487"/>
                  </a:lnTo>
                  <a:lnTo>
                    <a:pt x="91" y="478"/>
                  </a:lnTo>
                  <a:lnTo>
                    <a:pt x="91" y="469"/>
                  </a:lnTo>
                  <a:lnTo>
                    <a:pt x="91" y="457"/>
                  </a:lnTo>
                  <a:lnTo>
                    <a:pt x="95" y="455"/>
                  </a:lnTo>
                  <a:lnTo>
                    <a:pt x="96" y="455"/>
                  </a:lnTo>
                  <a:lnTo>
                    <a:pt x="96" y="454"/>
                  </a:lnTo>
                  <a:lnTo>
                    <a:pt x="98" y="454"/>
                  </a:lnTo>
                  <a:lnTo>
                    <a:pt x="100" y="452"/>
                  </a:lnTo>
                  <a:close/>
                  <a:moveTo>
                    <a:pt x="1098" y="441"/>
                  </a:moveTo>
                  <a:lnTo>
                    <a:pt x="1126" y="447"/>
                  </a:lnTo>
                  <a:lnTo>
                    <a:pt x="1151" y="455"/>
                  </a:lnTo>
                  <a:lnTo>
                    <a:pt x="1170" y="464"/>
                  </a:lnTo>
                  <a:lnTo>
                    <a:pt x="1189" y="473"/>
                  </a:lnTo>
                  <a:lnTo>
                    <a:pt x="1210" y="483"/>
                  </a:lnTo>
                  <a:lnTo>
                    <a:pt x="1210" y="490"/>
                  </a:lnTo>
                  <a:lnTo>
                    <a:pt x="1201" y="490"/>
                  </a:lnTo>
                  <a:lnTo>
                    <a:pt x="1191" y="494"/>
                  </a:lnTo>
                  <a:lnTo>
                    <a:pt x="1179" y="497"/>
                  </a:lnTo>
                  <a:lnTo>
                    <a:pt x="1166" y="499"/>
                  </a:lnTo>
                  <a:lnTo>
                    <a:pt x="1168" y="496"/>
                  </a:lnTo>
                  <a:lnTo>
                    <a:pt x="1168" y="492"/>
                  </a:lnTo>
                  <a:lnTo>
                    <a:pt x="1168" y="490"/>
                  </a:lnTo>
                  <a:lnTo>
                    <a:pt x="1168" y="489"/>
                  </a:lnTo>
                  <a:lnTo>
                    <a:pt x="1168" y="487"/>
                  </a:lnTo>
                  <a:lnTo>
                    <a:pt x="1166" y="483"/>
                  </a:lnTo>
                  <a:lnTo>
                    <a:pt x="1140" y="476"/>
                  </a:lnTo>
                  <a:lnTo>
                    <a:pt x="1116" y="464"/>
                  </a:lnTo>
                  <a:lnTo>
                    <a:pt x="1090" y="452"/>
                  </a:lnTo>
                  <a:lnTo>
                    <a:pt x="1084" y="457"/>
                  </a:lnTo>
                  <a:lnTo>
                    <a:pt x="1081" y="462"/>
                  </a:lnTo>
                  <a:lnTo>
                    <a:pt x="1076" y="468"/>
                  </a:lnTo>
                  <a:lnTo>
                    <a:pt x="1070" y="466"/>
                  </a:lnTo>
                  <a:lnTo>
                    <a:pt x="1063" y="462"/>
                  </a:lnTo>
                  <a:lnTo>
                    <a:pt x="1060" y="461"/>
                  </a:lnTo>
                  <a:lnTo>
                    <a:pt x="1067" y="461"/>
                  </a:lnTo>
                  <a:lnTo>
                    <a:pt x="1072" y="454"/>
                  </a:lnTo>
                  <a:lnTo>
                    <a:pt x="1077" y="450"/>
                  </a:lnTo>
                  <a:lnTo>
                    <a:pt x="1083" y="445"/>
                  </a:lnTo>
                  <a:lnTo>
                    <a:pt x="1088" y="445"/>
                  </a:lnTo>
                  <a:lnTo>
                    <a:pt x="1091" y="443"/>
                  </a:lnTo>
                  <a:lnTo>
                    <a:pt x="1095" y="443"/>
                  </a:lnTo>
                  <a:lnTo>
                    <a:pt x="1098" y="441"/>
                  </a:lnTo>
                  <a:close/>
                  <a:moveTo>
                    <a:pt x="77" y="433"/>
                  </a:moveTo>
                  <a:lnTo>
                    <a:pt x="91" y="438"/>
                  </a:lnTo>
                  <a:lnTo>
                    <a:pt x="91" y="441"/>
                  </a:lnTo>
                  <a:lnTo>
                    <a:pt x="88" y="441"/>
                  </a:lnTo>
                  <a:lnTo>
                    <a:pt x="77" y="445"/>
                  </a:lnTo>
                  <a:lnTo>
                    <a:pt x="67" y="445"/>
                  </a:lnTo>
                  <a:lnTo>
                    <a:pt x="58" y="445"/>
                  </a:lnTo>
                  <a:lnTo>
                    <a:pt x="58" y="438"/>
                  </a:lnTo>
                  <a:lnTo>
                    <a:pt x="63" y="436"/>
                  </a:lnTo>
                  <a:lnTo>
                    <a:pt x="68" y="436"/>
                  </a:lnTo>
                  <a:lnTo>
                    <a:pt x="72" y="435"/>
                  </a:lnTo>
                  <a:lnTo>
                    <a:pt x="77" y="433"/>
                  </a:lnTo>
                  <a:close/>
                  <a:moveTo>
                    <a:pt x="0" y="417"/>
                  </a:moveTo>
                  <a:lnTo>
                    <a:pt x="6" y="419"/>
                  </a:lnTo>
                  <a:lnTo>
                    <a:pt x="13" y="419"/>
                  </a:lnTo>
                  <a:lnTo>
                    <a:pt x="16" y="419"/>
                  </a:lnTo>
                  <a:lnTo>
                    <a:pt x="21" y="421"/>
                  </a:lnTo>
                  <a:lnTo>
                    <a:pt x="27" y="422"/>
                  </a:lnTo>
                  <a:lnTo>
                    <a:pt x="27" y="429"/>
                  </a:lnTo>
                  <a:lnTo>
                    <a:pt x="23" y="429"/>
                  </a:lnTo>
                  <a:lnTo>
                    <a:pt x="18" y="431"/>
                  </a:lnTo>
                  <a:lnTo>
                    <a:pt x="13" y="433"/>
                  </a:lnTo>
                  <a:lnTo>
                    <a:pt x="7" y="433"/>
                  </a:lnTo>
                  <a:lnTo>
                    <a:pt x="0" y="433"/>
                  </a:lnTo>
                  <a:lnTo>
                    <a:pt x="0" y="417"/>
                  </a:lnTo>
                  <a:close/>
                  <a:moveTo>
                    <a:pt x="1152" y="414"/>
                  </a:moveTo>
                  <a:lnTo>
                    <a:pt x="1158" y="417"/>
                  </a:lnTo>
                  <a:lnTo>
                    <a:pt x="1161" y="421"/>
                  </a:lnTo>
                  <a:lnTo>
                    <a:pt x="1165" y="424"/>
                  </a:lnTo>
                  <a:lnTo>
                    <a:pt x="1166" y="429"/>
                  </a:lnTo>
                  <a:lnTo>
                    <a:pt x="1166" y="438"/>
                  </a:lnTo>
                  <a:lnTo>
                    <a:pt x="1159" y="438"/>
                  </a:lnTo>
                  <a:lnTo>
                    <a:pt x="1158" y="433"/>
                  </a:lnTo>
                  <a:lnTo>
                    <a:pt x="1156" y="431"/>
                  </a:lnTo>
                  <a:lnTo>
                    <a:pt x="1154" y="428"/>
                  </a:lnTo>
                  <a:lnTo>
                    <a:pt x="1152" y="424"/>
                  </a:lnTo>
                  <a:lnTo>
                    <a:pt x="1152" y="421"/>
                  </a:lnTo>
                  <a:lnTo>
                    <a:pt x="1152" y="414"/>
                  </a:lnTo>
                  <a:close/>
                  <a:moveTo>
                    <a:pt x="3905" y="407"/>
                  </a:moveTo>
                  <a:lnTo>
                    <a:pt x="3908" y="410"/>
                  </a:lnTo>
                  <a:lnTo>
                    <a:pt x="3910" y="414"/>
                  </a:lnTo>
                  <a:lnTo>
                    <a:pt x="3912" y="417"/>
                  </a:lnTo>
                  <a:lnTo>
                    <a:pt x="3912" y="422"/>
                  </a:lnTo>
                  <a:lnTo>
                    <a:pt x="3912" y="429"/>
                  </a:lnTo>
                  <a:lnTo>
                    <a:pt x="3898" y="464"/>
                  </a:lnTo>
                  <a:lnTo>
                    <a:pt x="3891" y="455"/>
                  </a:lnTo>
                  <a:lnTo>
                    <a:pt x="3888" y="447"/>
                  </a:lnTo>
                  <a:lnTo>
                    <a:pt x="3886" y="433"/>
                  </a:lnTo>
                  <a:lnTo>
                    <a:pt x="3905" y="407"/>
                  </a:lnTo>
                  <a:close/>
                  <a:moveTo>
                    <a:pt x="1144" y="391"/>
                  </a:moveTo>
                  <a:lnTo>
                    <a:pt x="1166" y="391"/>
                  </a:lnTo>
                  <a:lnTo>
                    <a:pt x="1168" y="394"/>
                  </a:lnTo>
                  <a:lnTo>
                    <a:pt x="1172" y="396"/>
                  </a:lnTo>
                  <a:lnTo>
                    <a:pt x="1172" y="398"/>
                  </a:lnTo>
                  <a:lnTo>
                    <a:pt x="1173" y="400"/>
                  </a:lnTo>
                  <a:lnTo>
                    <a:pt x="1173" y="401"/>
                  </a:lnTo>
                  <a:lnTo>
                    <a:pt x="1172" y="403"/>
                  </a:lnTo>
                  <a:lnTo>
                    <a:pt x="1172" y="407"/>
                  </a:lnTo>
                  <a:lnTo>
                    <a:pt x="1166" y="403"/>
                  </a:lnTo>
                  <a:lnTo>
                    <a:pt x="1161" y="401"/>
                  </a:lnTo>
                  <a:lnTo>
                    <a:pt x="1156" y="401"/>
                  </a:lnTo>
                  <a:lnTo>
                    <a:pt x="1152" y="400"/>
                  </a:lnTo>
                  <a:lnTo>
                    <a:pt x="1149" y="400"/>
                  </a:lnTo>
                  <a:lnTo>
                    <a:pt x="1145" y="398"/>
                  </a:lnTo>
                  <a:lnTo>
                    <a:pt x="1144" y="394"/>
                  </a:lnTo>
                  <a:lnTo>
                    <a:pt x="1144" y="391"/>
                  </a:lnTo>
                  <a:close/>
                  <a:moveTo>
                    <a:pt x="4017" y="326"/>
                  </a:moveTo>
                  <a:lnTo>
                    <a:pt x="4020" y="328"/>
                  </a:lnTo>
                  <a:lnTo>
                    <a:pt x="4022" y="328"/>
                  </a:lnTo>
                  <a:lnTo>
                    <a:pt x="4022" y="328"/>
                  </a:lnTo>
                  <a:lnTo>
                    <a:pt x="4022" y="330"/>
                  </a:lnTo>
                  <a:lnTo>
                    <a:pt x="4022" y="330"/>
                  </a:lnTo>
                  <a:lnTo>
                    <a:pt x="4024" y="333"/>
                  </a:lnTo>
                  <a:lnTo>
                    <a:pt x="4024" y="337"/>
                  </a:lnTo>
                  <a:lnTo>
                    <a:pt x="4022" y="342"/>
                  </a:lnTo>
                  <a:lnTo>
                    <a:pt x="4018" y="347"/>
                  </a:lnTo>
                  <a:lnTo>
                    <a:pt x="4017" y="352"/>
                  </a:lnTo>
                  <a:lnTo>
                    <a:pt x="4008" y="352"/>
                  </a:lnTo>
                  <a:lnTo>
                    <a:pt x="4008" y="340"/>
                  </a:lnTo>
                  <a:lnTo>
                    <a:pt x="4011" y="339"/>
                  </a:lnTo>
                  <a:lnTo>
                    <a:pt x="4013" y="335"/>
                  </a:lnTo>
                  <a:lnTo>
                    <a:pt x="4015" y="332"/>
                  </a:lnTo>
                  <a:lnTo>
                    <a:pt x="4017" y="326"/>
                  </a:lnTo>
                  <a:close/>
                  <a:moveTo>
                    <a:pt x="3970" y="279"/>
                  </a:moveTo>
                  <a:lnTo>
                    <a:pt x="3982" y="279"/>
                  </a:lnTo>
                  <a:lnTo>
                    <a:pt x="3982" y="291"/>
                  </a:lnTo>
                  <a:lnTo>
                    <a:pt x="3966" y="291"/>
                  </a:lnTo>
                  <a:lnTo>
                    <a:pt x="3966" y="283"/>
                  </a:lnTo>
                  <a:lnTo>
                    <a:pt x="3970" y="283"/>
                  </a:lnTo>
                  <a:lnTo>
                    <a:pt x="3970" y="279"/>
                  </a:lnTo>
                  <a:close/>
                  <a:moveTo>
                    <a:pt x="2699" y="246"/>
                  </a:moveTo>
                  <a:lnTo>
                    <a:pt x="2708" y="246"/>
                  </a:lnTo>
                  <a:lnTo>
                    <a:pt x="2704" y="251"/>
                  </a:lnTo>
                  <a:lnTo>
                    <a:pt x="2701" y="255"/>
                  </a:lnTo>
                  <a:lnTo>
                    <a:pt x="2697" y="258"/>
                  </a:lnTo>
                  <a:lnTo>
                    <a:pt x="2694" y="262"/>
                  </a:lnTo>
                  <a:lnTo>
                    <a:pt x="2688" y="265"/>
                  </a:lnTo>
                  <a:lnTo>
                    <a:pt x="2685" y="265"/>
                  </a:lnTo>
                  <a:lnTo>
                    <a:pt x="2685" y="267"/>
                  </a:lnTo>
                  <a:lnTo>
                    <a:pt x="2683" y="267"/>
                  </a:lnTo>
                  <a:lnTo>
                    <a:pt x="2680" y="267"/>
                  </a:lnTo>
                  <a:lnTo>
                    <a:pt x="2676" y="269"/>
                  </a:lnTo>
                  <a:lnTo>
                    <a:pt x="2673" y="256"/>
                  </a:lnTo>
                  <a:lnTo>
                    <a:pt x="2680" y="255"/>
                  </a:lnTo>
                  <a:lnTo>
                    <a:pt x="2687" y="251"/>
                  </a:lnTo>
                  <a:lnTo>
                    <a:pt x="2694" y="249"/>
                  </a:lnTo>
                  <a:lnTo>
                    <a:pt x="2699" y="246"/>
                  </a:lnTo>
                  <a:close/>
                  <a:moveTo>
                    <a:pt x="2554" y="241"/>
                  </a:moveTo>
                  <a:lnTo>
                    <a:pt x="2563" y="244"/>
                  </a:lnTo>
                  <a:lnTo>
                    <a:pt x="2573" y="248"/>
                  </a:lnTo>
                  <a:lnTo>
                    <a:pt x="2585" y="251"/>
                  </a:lnTo>
                  <a:lnTo>
                    <a:pt x="2592" y="256"/>
                  </a:lnTo>
                  <a:lnTo>
                    <a:pt x="2564" y="256"/>
                  </a:lnTo>
                  <a:lnTo>
                    <a:pt x="2561" y="255"/>
                  </a:lnTo>
                  <a:lnTo>
                    <a:pt x="2559" y="255"/>
                  </a:lnTo>
                  <a:lnTo>
                    <a:pt x="2556" y="253"/>
                  </a:lnTo>
                  <a:lnTo>
                    <a:pt x="2549" y="253"/>
                  </a:lnTo>
                  <a:lnTo>
                    <a:pt x="2549" y="249"/>
                  </a:lnTo>
                  <a:lnTo>
                    <a:pt x="2551" y="248"/>
                  </a:lnTo>
                  <a:lnTo>
                    <a:pt x="2552" y="246"/>
                  </a:lnTo>
                  <a:lnTo>
                    <a:pt x="2552" y="246"/>
                  </a:lnTo>
                  <a:lnTo>
                    <a:pt x="2552" y="244"/>
                  </a:lnTo>
                  <a:lnTo>
                    <a:pt x="2554" y="241"/>
                  </a:lnTo>
                  <a:close/>
                  <a:moveTo>
                    <a:pt x="2242" y="173"/>
                  </a:moveTo>
                  <a:lnTo>
                    <a:pt x="2266" y="173"/>
                  </a:lnTo>
                  <a:lnTo>
                    <a:pt x="2266" y="176"/>
                  </a:lnTo>
                  <a:lnTo>
                    <a:pt x="2261" y="178"/>
                  </a:lnTo>
                  <a:lnTo>
                    <a:pt x="2259" y="180"/>
                  </a:lnTo>
                  <a:lnTo>
                    <a:pt x="2256" y="181"/>
                  </a:lnTo>
                  <a:lnTo>
                    <a:pt x="2252" y="183"/>
                  </a:lnTo>
                  <a:lnTo>
                    <a:pt x="2247" y="183"/>
                  </a:lnTo>
                  <a:lnTo>
                    <a:pt x="2242" y="173"/>
                  </a:lnTo>
                  <a:close/>
                  <a:moveTo>
                    <a:pt x="2612" y="153"/>
                  </a:moveTo>
                  <a:lnTo>
                    <a:pt x="2610" y="155"/>
                  </a:lnTo>
                  <a:lnTo>
                    <a:pt x="2608" y="157"/>
                  </a:lnTo>
                  <a:lnTo>
                    <a:pt x="2606" y="157"/>
                  </a:lnTo>
                  <a:lnTo>
                    <a:pt x="2606" y="159"/>
                  </a:lnTo>
                  <a:lnTo>
                    <a:pt x="2605" y="160"/>
                  </a:lnTo>
                  <a:lnTo>
                    <a:pt x="2603" y="164"/>
                  </a:lnTo>
                  <a:lnTo>
                    <a:pt x="2606" y="164"/>
                  </a:lnTo>
                  <a:lnTo>
                    <a:pt x="2612" y="162"/>
                  </a:lnTo>
                  <a:lnTo>
                    <a:pt x="2615" y="160"/>
                  </a:lnTo>
                  <a:lnTo>
                    <a:pt x="2619" y="159"/>
                  </a:lnTo>
                  <a:lnTo>
                    <a:pt x="2622" y="157"/>
                  </a:lnTo>
                  <a:lnTo>
                    <a:pt x="2626" y="153"/>
                  </a:lnTo>
                  <a:lnTo>
                    <a:pt x="2612" y="153"/>
                  </a:lnTo>
                  <a:close/>
                  <a:moveTo>
                    <a:pt x="2362" y="153"/>
                  </a:moveTo>
                  <a:lnTo>
                    <a:pt x="2364" y="169"/>
                  </a:lnTo>
                  <a:lnTo>
                    <a:pt x="2366" y="188"/>
                  </a:lnTo>
                  <a:lnTo>
                    <a:pt x="2357" y="188"/>
                  </a:lnTo>
                  <a:lnTo>
                    <a:pt x="2355" y="190"/>
                  </a:lnTo>
                  <a:lnTo>
                    <a:pt x="2352" y="190"/>
                  </a:lnTo>
                  <a:lnTo>
                    <a:pt x="2348" y="190"/>
                  </a:lnTo>
                  <a:lnTo>
                    <a:pt x="2343" y="192"/>
                  </a:lnTo>
                  <a:lnTo>
                    <a:pt x="2341" y="178"/>
                  </a:lnTo>
                  <a:lnTo>
                    <a:pt x="2341" y="164"/>
                  </a:lnTo>
                  <a:lnTo>
                    <a:pt x="2343" y="157"/>
                  </a:lnTo>
                  <a:lnTo>
                    <a:pt x="2346" y="155"/>
                  </a:lnTo>
                  <a:lnTo>
                    <a:pt x="2350" y="153"/>
                  </a:lnTo>
                  <a:lnTo>
                    <a:pt x="2355" y="153"/>
                  </a:lnTo>
                  <a:lnTo>
                    <a:pt x="2362" y="153"/>
                  </a:lnTo>
                  <a:close/>
                  <a:moveTo>
                    <a:pt x="2353" y="119"/>
                  </a:moveTo>
                  <a:lnTo>
                    <a:pt x="2362" y="119"/>
                  </a:lnTo>
                  <a:lnTo>
                    <a:pt x="2360" y="126"/>
                  </a:lnTo>
                  <a:lnTo>
                    <a:pt x="2360" y="131"/>
                  </a:lnTo>
                  <a:lnTo>
                    <a:pt x="2360" y="136"/>
                  </a:lnTo>
                  <a:lnTo>
                    <a:pt x="2359" y="140"/>
                  </a:lnTo>
                  <a:lnTo>
                    <a:pt x="2357" y="145"/>
                  </a:lnTo>
                  <a:lnTo>
                    <a:pt x="2350" y="145"/>
                  </a:lnTo>
                  <a:lnTo>
                    <a:pt x="2350" y="138"/>
                  </a:lnTo>
                  <a:lnTo>
                    <a:pt x="2352" y="131"/>
                  </a:lnTo>
                  <a:lnTo>
                    <a:pt x="2352" y="124"/>
                  </a:lnTo>
                  <a:lnTo>
                    <a:pt x="2353" y="119"/>
                  </a:lnTo>
                  <a:close/>
                  <a:moveTo>
                    <a:pt x="4193" y="71"/>
                  </a:moveTo>
                  <a:lnTo>
                    <a:pt x="4202" y="84"/>
                  </a:lnTo>
                  <a:lnTo>
                    <a:pt x="4210" y="91"/>
                  </a:lnTo>
                  <a:lnTo>
                    <a:pt x="4221" y="94"/>
                  </a:lnTo>
                  <a:lnTo>
                    <a:pt x="4228" y="98"/>
                  </a:lnTo>
                  <a:lnTo>
                    <a:pt x="4235" y="103"/>
                  </a:lnTo>
                  <a:lnTo>
                    <a:pt x="4237" y="106"/>
                  </a:lnTo>
                  <a:lnTo>
                    <a:pt x="4238" y="110"/>
                  </a:lnTo>
                  <a:lnTo>
                    <a:pt x="4238" y="113"/>
                  </a:lnTo>
                  <a:lnTo>
                    <a:pt x="4238" y="119"/>
                  </a:lnTo>
                  <a:lnTo>
                    <a:pt x="4226" y="122"/>
                  </a:lnTo>
                  <a:lnTo>
                    <a:pt x="4217" y="129"/>
                  </a:lnTo>
                  <a:lnTo>
                    <a:pt x="4210" y="136"/>
                  </a:lnTo>
                  <a:lnTo>
                    <a:pt x="4200" y="141"/>
                  </a:lnTo>
                  <a:lnTo>
                    <a:pt x="4196" y="136"/>
                  </a:lnTo>
                  <a:lnTo>
                    <a:pt x="4193" y="134"/>
                  </a:lnTo>
                  <a:lnTo>
                    <a:pt x="4190" y="133"/>
                  </a:lnTo>
                  <a:lnTo>
                    <a:pt x="4186" y="134"/>
                  </a:lnTo>
                  <a:lnTo>
                    <a:pt x="4183" y="136"/>
                  </a:lnTo>
                  <a:lnTo>
                    <a:pt x="4181" y="140"/>
                  </a:lnTo>
                  <a:lnTo>
                    <a:pt x="4177" y="141"/>
                  </a:lnTo>
                  <a:lnTo>
                    <a:pt x="4183" y="162"/>
                  </a:lnTo>
                  <a:lnTo>
                    <a:pt x="4184" y="178"/>
                  </a:lnTo>
                  <a:lnTo>
                    <a:pt x="4184" y="190"/>
                  </a:lnTo>
                  <a:lnTo>
                    <a:pt x="4183" y="202"/>
                  </a:lnTo>
                  <a:lnTo>
                    <a:pt x="4179" y="215"/>
                  </a:lnTo>
                  <a:lnTo>
                    <a:pt x="4176" y="232"/>
                  </a:lnTo>
                  <a:lnTo>
                    <a:pt x="4174" y="253"/>
                  </a:lnTo>
                  <a:lnTo>
                    <a:pt x="4151" y="265"/>
                  </a:lnTo>
                  <a:lnTo>
                    <a:pt x="4125" y="277"/>
                  </a:lnTo>
                  <a:lnTo>
                    <a:pt x="4100" y="288"/>
                  </a:lnTo>
                  <a:lnTo>
                    <a:pt x="4095" y="279"/>
                  </a:lnTo>
                  <a:lnTo>
                    <a:pt x="4090" y="272"/>
                  </a:lnTo>
                  <a:lnTo>
                    <a:pt x="4088" y="279"/>
                  </a:lnTo>
                  <a:lnTo>
                    <a:pt x="4088" y="283"/>
                  </a:lnTo>
                  <a:lnTo>
                    <a:pt x="4087" y="288"/>
                  </a:lnTo>
                  <a:lnTo>
                    <a:pt x="4085" y="291"/>
                  </a:lnTo>
                  <a:lnTo>
                    <a:pt x="4080" y="291"/>
                  </a:lnTo>
                  <a:lnTo>
                    <a:pt x="4076" y="291"/>
                  </a:lnTo>
                  <a:lnTo>
                    <a:pt x="4074" y="293"/>
                  </a:lnTo>
                  <a:lnTo>
                    <a:pt x="4073" y="293"/>
                  </a:lnTo>
                  <a:lnTo>
                    <a:pt x="4071" y="295"/>
                  </a:lnTo>
                  <a:lnTo>
                    <a:pt x="4069" y="297"/>
                  </a:lnTo>
                  <a:lnTo>
                    <a:pt x="4064" y="297"/>
                  </a:lnTo>
                  <a:lnTo>
                    <a:pt x="4059" y="298"/>
                  </a:lnTo>
                  <a:lnTo>
                    <a:pt x="4057" y="295"/>
                  </a:lnTo>
                  <a:lnTo>
                    <a:pt x="4057" y="290"/>
                  </a:lnTo>
                  <a:lnTo>
                    <a:pt x="4057" y="288"/>
                  </a:lnTo>
                  <a:lnTo>
                    <a:pt x="4057" y="284"/>
                  </a:lnTo>
                  <a:lnTo>
                    <a:pt x="4057" y="283"/>
                  </a:lnTo>
                  <a:lnTo>
                    <a:pt x="4053" y="283"/>
                  </a:lnTo>
                  <a:lnTo>
                    <a:pt x="4050" y="281"/>
                  </a:lnTo>
                  <a:lnTo>
                    <a:pt x="4043" y="279"/>
                  </a:lnTo>
                  <a:lnTo>
                    <a:pt x="4043" y="283"/>
                  </a:lnTo>
                  <a:lnTo>
                    <a:pt x="4046" y="288"/>
                  </a:lnTo>
                  <a:lnTo>
                    <a:pt x="4050" y="290"/>
                  </a:lnTo>
                  <a:lnTo>
                    <a:pt x="4050" y="293"/>
                  </a:lnTo>
                  <a:lnTo>
                    <a:pt x="4050" y="298"/>
                  </a:lnTo>
                  <a:lnTo>
                    <a:pt x="4052" y="307"/>
                  </a:lnTo>
                  <a:lnTo>
                    <a:pt x="4046" y="312"/>
                  </a:lnTo>
                  <a:lnTo>
                    <a:pt x="4043" y="319"/>
                  </a:lnTo>
                  <a:lnTo>
                    <a:pt x="4039" y="326"/>
                  </a:lnTo>
                  <a:lnTo>
                    <a:pt x="4027" y="326"/>
                  </a:lnTo>
                  <a:lnTo>
                    <a:pt x="4025" y="312"/>
                  </a:lnTo>
                  <a:lnTo>
                    <a:pt x="4024" y="305"/>
                  </a:lnTo>
                  <a:lnTo>
                    <a:pt x="4020" y="298"/>
                  </a:lnTo>
                  <a:lnTo>
                    <a:pt x="4017" y="288"/>
                  </a:lnTo>
                  <a:lnTo>
                    <a:pt x="4027" y="288"/>
                  </a:lnTo>
                  <a:lnTo>
                    <a:pt x="4039" y="272"/>
                  </a:lnTo>
                  <a:lnTo>
                    <a:pt x="4055" y="258"/>
                  </a:lnTo>
                  <a:lnTo>
                    <a:pt x="4074" y="249"/>
                  </a:lnTo>
                  <a:lnTo>
                    <a:pt x="4081" y="248"/>
                  </a:lnTo>
                  <a:lnTo>
                    <a:pt x="4088" y="248"/>
                  </a:lnTo>
                  <a:lnTo>
                    <a:pt x="4094" y="249"/>
                  </a:lnTo>
                  <a:lnTo>
                    <a:pt x="4097" y="249"/>
                  </a:lnTo>
                  <a:lnTo>
                    <a:pt x="4100" y="249"/>
                  </a:lnTo>
                  <a:lnTo>
                    <a:pt x="4104" y="244"/>
                  </a:lnTo>
                  <a:lnTo>
                    <a:pt x="4107" y="239"/>
                  </a:lnTo>
                  <a:lnTo>
                    <a:pt x="4109" y="234"/>
                  </a:lnTo>
                  <a:lnTo>
                    <a:pt x="4111" y="230"/>
                  </a:lnTo>
                  <a:lnTo>
                    <a:pt x="4114" y="225"/>
                  </a:lnTo>
                  <a:lnTo>
                    <a:pt x="4120" y="222"/>
                  </a:lnTo>
                  <a:lnTo>
                    <a:pt x="4121" y="225"/>
                  </a:lnTo>
                  <a:lnTo>
                    <a:pt x="4123" y="227"/>
                  </a:lnTo>
                  <a:lnTo>
                    <a:pt x="4125" y="227"/>
                  </a:lnTo>
                  <a:lnTo>
                    <a:pt x="4125" y="227"/>
                  </a:lnTo>
                  <a:lnTo>
                    <a:pt x="4127" y="227"/>
                  </a:lnTo>
                  <a:lnTo>
                    <a:pt x="4128" y="225"/>
                  </a:lnTo>
                  <a:lnTo>
                    <a:pt x="4142" y="213"/>
                  </a:lnTo>
                  <a:lnTo>
                    <a:pt x="4151" y="202"/>
                  </a:lnTo>
                  <a:lnTo>
                    <a:pt x="4155" y="190"/>
                  </a:lnTo>
                  <a:lnTo>
                    <a:pt x="4158" y="176"/>
                  </a:lnTo>
                  <a:lnTo>
                    <a:pt x="4163" y="164"/>
                  </a:lnTo>
                  <a:lnTo>
                    <a:pt x="4174" y="148"/>
                  </a:lnTo>
                  <a:lnTo>
                    <a:pt x="4167" y="148"/>
                  </a:lnTo>
                  <a:lnTo>
                    <a:pt x="4162" y="145"/>
                  </a:lnTo>
                  <a:lnTo>
                    <a:pt x="4160" y="141"/>
                  </a:lnTo>
                  <a:lnTo>
                    <a:pt x="4158" y="138"/>
                  </a:lnTo>
                  <a:lnTo>
                    <a:pt x="4158" y="131"/>
                  </a:lnTo>
                  <a:lnTo>
                    <a:pt x="4158" y="122"/>
                  </a:lnTo>
                  <a:lnTo>
                    <a:pt x="4160" y="120"/>
                  </a:lnTo>
                  <a:lnTo>
                    <a:pt x="4160" y="120"/>
                  </a:lnTo>
                  <a:lnTo>
                    <a:pt x="4162" y="119"/>
                  </a:lnTo>
                  <a:lnTo>
                    <a:pt x="4162" y="117"/>
                  </a:lnTo>
                  <a:lnTo>
                    <a:pt x="4162" y="115"/>
                  </a:lnTo>
                  <a:lnTo>
                    <a:pt x="4169" y="113"/>
                  </a:lnTo>
                  <a:lnTo>
                    <a:pt x="4174" y="113"/>
                  </a:lnTo>
                  <a:lnTo>
                    <a:pt x="4177" y="112"/>
                  </a:lnTo>
                  <a:lnTo>
                    <a:pt x="4181" y="112"/>
                  </a:lnTo>
                  <a:lnTo>
                    <a:pt x="4181" y="94"/>
                  </a:lnTo>
                  <a:lnTo>
                    <a:pt x="4184" y="80"/>
                  </a:lnTo>
                  <a:lnTo>
                    <a:pt x="4193" y="71"/>
                  </a:lnTo>
                  <a:close/>
                  <a:moveTo>
                    <a:pt x="2414" y="68"/>
                  </a:moveTo>
                  <a:lnTo>
                    <a:pt x="2413" y="70"/>
                  </a:lnTo>
                  <a:lnTo>
                    <a:pt x="2411" y="70"/>
                  </a:lnTo>
                  <a:lnTo>
                    <a:pt x="2409" y="70"/>
                  </a:lnTo>
                  <a:lnTo>
                    <a:pt x="2409" y="71"/>
                  </a:lnTo>
                  <a:lnTo>
                    <a:pt x="2407" y="71"/>
                  </a:lnTo>
                  <a:lnTo>
                    <a:pt x="2404" y="75"/>
                  </a:lnTo>
                  <a:lnTo>
                    <a:pt x="2400" y="77"/>
                  </a:lnTo>
                  <a:lnTo>
                    <a:pt x="2400" y="78"/>
                  </a:lnTo>
                  <a:lnTo>
                    <a:pt x="2400" y="82"/>
                  </a:lnTo>
                  <a:lnTo>
                    <a:pt x="2400" y="85"/>
                  </a:lnTo>
                  <a:lnTo>
                    <a:pt x="2400" y="91"/>
                  </a:lnTo>
                  <a:lnTo>
                    <a:pt x="2414" y="105"/>
                  </a:lnTo>
                  <a:lnTo>
                    <a:pt x="2427" y="120"/>
                  </a:lnTo>
                  <a:lnTo>
                    <a:pt x="2439" y="138"/>
                  </a:lnTo>
                  <a:lnTo>
                    <a:pt x="2453" y="138"/>
                  </a:lnTo>
                  <a:lnTo>
                    <a:pt x="2453" y="148"/>
                  </a:lnTo>
                  <a:lnTo>
                    <a:pt x="2467" y="153"/>
                  </a:lnTo>
                  <a:lnTo>
                    <a:pt x="2477" y="160"/>
                  </a:lnTo>
                  <a:lnTo>
                    <a:pt x="2488" y="169"/>
                  </a:lnTo>
                  <a:lnTo>
                    <a:pt x="2488" y="173"/>
                  </a:lnTo>
                  <a:lnTo>
                    <a:pt x="2484" y="173"/>
                  </a:lnTo>
                  <a:lnTo>
                    <a:pt x="2481" y="173"/>
                  </a:lnTo>
                  <a:lnTo>
                    <a:pt x="2477" y="173"/>
                  </a:lnTo>
                  <a:lnTo>
                    <a:pt x="2475" y="173"/>
                  </a:lnTo>
                  <a:lnTo>
                    <a:pt x="2472" y="171"/>
                  </a:lnTo>
                  <a:lnTo>
                    <a:pt x="2467" y="169"/>
                  </a:lnTo>
                  <a:lnTo>
                    <a:pt x="2462" y="169"/>
                  </a:lnTo>
                  <a:lnTo>
                    <a:pt x="2462" y="174"/>
                  </a:lnTo>
                  <a:lnTo>
                    <a:pt x="2463" y="178"/>
                  </a:lnTo>
                  <a:lnTo>
                    <a:pt x="2465" y="181"/>
                  </a:lnTo>
                  <a:lnTo>
                    <a:pt x="2465" y="183"/>
                  </a:lnTo>
                  <a:lnTo>
                    <a:pt x="2467" y="187"/>
                  </a:lnTo>
                  <a:lnTo>
                    <a:pt x="2468" y="192"/>
                  </a:lnTo>
                  <a:lnTo>
                    <a:pt x="2463" y="195"/>
                  </a:lnTo>
                  <a:lnTo>
                    <a:pt x="2460" y="199"/>
                  </a:lnTo>
                  <a:lnTo>
                    <a:pt x="2456" y="204"/>
                  </a:lnTo>
                  <a:lnTo>
                    <a:pt x="2453" y="211"/>
                  </a:lnTo>
                  <a:lnTo>
                    <a:pt x="2442" y="211"/>
                  </a:lnTo>
                  <a:lnTo>
                    <a:pt x="2442" y="234"/>
                  </a:lnTo>
                  <a:lnTo>
                    <a:pt x="2434" y="234"/>
                  </a:lnTo>
                  <a:lnTo>
                    <a:pt x="2425" y="227"/>
                  </a:lnTo>
                  <a:lnTo>
                    <a:pt x="2414" y="223"/>
                  </a:lnTo>
                  <a:lnTo>
                    <a:pt x="2406" y="218"/>
                  </a:lnTo>
                  <a:lnTo>
                    <a:pt x="2400" y="206"/>
                  </a:lnTo>
                  <a:lnTo>
                    <a:pt x="2414" y="208"/>
                  </a:lnTo>
                  <a:lnTo>
                    <a:pt x="2428" y="206"/>
                  </a:lnTo>
                  <a:lnTo>
                    <a:pt x="2439" y="202"/>
                  </a:lnTo>
                  <a:lnTo>
                    <a:pt x="2446" y="195"/>
                  </a:lnTo>
                  <a:lnTo>
                    <a:pt x="2448" y="194"/>
                  </a:lnTo>
                  <a:lnTo>
                    <a:pt x="2448" y="192"/>
                  </a:lnTo>
                  <a:lnTo>
                    <a:pt x="2449" y="190"/>
                  </a:lnTo>
                  <a:lnTo>
                    <a:pt x="2449" y="187"/>
                  </a:lnTo>
                  <a:lnTo>
                    <a:pt x="2449" y="183"/>
                  </a:lnTo>
                  <a:lnTo>
                    <a:pt x="2423" y="164"/>
                  </a:lnTo>
                  <a:lnTo>
                    <a:pt x="2395" y="145"/>
                  </a:lnTo>
                  <a:lnTo>
                    <a:pt x="2386" y="134"/>
                  </a:lnTo>
                  <a:lnTo>
                    <a:pt x="2378" y="124"/>
                  </a:lnTo>
                  <a:lnTo>
                    <a:pt x="2371" y="112"/>
                  </a:lnTo>
                  <a:lnTo>
                    <a:pt x="2360" y="101"/>
                  </a:lnTo>
                  <a:lnTo>
                    <a:pt x="2346" y="96"/>
                  </a:lnTo>
                  <a:lnTo>
                    <a:pt x="2334" y="106"/>
                  </a:lnTo>
                  <a:lnTo>
                    <a:pt x="2318" y="115"/>
                  </a:lnTo>
                  <a:lnTo>
                    <a:pt x="2299" y="119"/>
                  </a:lnTo>
                  <a:lnTo>
                    <a:pt x="2297" y="115"/>
                  </a:lnTo>
                  <a:lnTo>
                    <a:pt x="2296" y="112"/>
                  </a:lnTo>
                  <a:lnTo>
                    <a:pt x="2294" y="110"/>
                  </a:lnTo>
                  <a:lnTo>
                    <a:pt x="2290" y="110"/>
                  </a:lnTo>
                  <a:lnTo>
                    <a:pt x="2289" y="110"/>
                  </a:lnTo>
                  <a:lnTo>
                    <a:pt x="2285" y="112"/>
                  </a:lnTo>
                  <a:lnTo>
                    <a:pt x="2276" y="119"/>
                  </a:lnTo>
                  <a:lnTo>
                    <a:pt x="2273" y="129"/>
                  </a:lnTo>
                  <a:lnTo>
                    <a:pt x="2271" y="140"/>
                  </a:lnTo>
                  <a:lnTo>
                    <a:pt x="2266" y="148"/>
                  </a:lnTo>
                  <a:lnTo>
                    <a:pt x="2247" y="148"/>
                  </a:lnTo>
                  <a:lnTo>
                    <a:pt x="2240" y="157"/>
                  </a:lnTo>
                  <a:lnTo>
                    <a:pt x="2235" y="167"/>
                  </a:lnTo>
                  <a:lnTo>
                    <a:pt x="2231" y="180"/>
                  </a:lnTo>
                  <a:lnTo>
                    <a:pt x="2229" y="181"/>
                  </a:lnTo>
                  <a:lnTo>
                    <a:pt x="2229" y="185"/>
                  </a:lnTo>
                  <a:lnTo>
                    <a:pt x="2231" y="187"/>
                  </a:lnTo>
                  <a:lnTo>
                    <a:pt x="2233" y="188"/>
                  </a:lnTo>
                  <a:lnTo>
                    <a:pt x="2236" y="192"/>
                  </a:lnTo>
                  <a:lnTo>
                    <a:pt x="2238" y="195"/>
                  </a:lnTo>
                  <a:lnTo>
                    <a:pt x="2233" y="195"/>
                  </a:lnTo>
                  <a:lnTo>
                    <a:pt x="2231" y="197"/>
                  </a:lnTo>
                  <a:lnTo>
                    <a:pt x="2229" y="197"/>
                  </a:lnTo>
                  <a:lnTo>
                    <a:pt x="2228" y="199"/>
                  </a:lnTo>
                  <a:lnTo>
                    <a:pt x="2226" y="201"/>
                  </a:lnTo>
                  <a:lnTo>
                    <a:pt x="2222" y="202"/>
                  </a:lnTo>
                  <a:lnTo>
                    <a:pt x="2222" y="206"/>
                  </a:lnTo>
                  <a:lnTo>
                    <a:pt x="2222" y="206"/>
                  </a:lnTo>
                  <a:lnTo>
                    <a:pt x="2222" y="208"/>
                  </a:lnTo>
                  <a:lnTo>
                    <a:pt x="2222" y="208"/>
                  </a:lnTo>
                  <a:lnTo>
                    <a:pt x="2222" y="209"/>
                  </a:lnTo>
                  <a:lnTo>
                    <a:pt x="2222" y="215"/>
                  </a:lnTo>
                  <a:lnTo>
                    <a:pt x="2210" y="216"/>
                  </a:lnTo>
                  <a:lnTo>
                    <a:pt x="2205" y="220"/>
                  </a:lnTo>
                  <a:lnTo>
                    <a:pt x="2201" y="223"/>
                  </a:lnTo>
                  <a:lnTo>
                    <a:pt x="2198" y="229"/>
                  </a:lnTo>
                  <a:lnTo>
                    <a:pt x="2193" y="234"/>
                  </a:lnTo>
                  <a:lnTo>
                    <a:pt x="2187" y="236"/>
                  </a:lnTo>
                  <a:lnTo>
                    <a:pt x="2184" y="236"/>
                  </a:lnTo>
                  <a:lnTo>
                    <a:pt x="2179" y="234"/>
                  </a:lnTo>
                  <a:lnTo>
                    <a:pt x="2175" y="232"/>
                  </a:lnTo>
                  <a:lnTo>
                    <a:pt x="2172" y="230"/>
                  </a:lnTo>
                  <a:lnTo>
                    <a:pt x="2170" y="230"/>
                  </a:lnTo>
                  <a:lnTo>
                    <a:pt x="2167" y="232"/>
                  </a:lnTo>
                  <a:lnTo>
                    <a:pt x="2163" y="234"/>
                  </a:lnTo>
                  <a:lnTo>
                    <a:pt x="2160" y="236"/>
                  </a:lnTo>
                  <a:lnTo>
                    <a:pt x="2154" y="237"/>
                  </a:lnTo>
                  <a:lnTo>
                    <a:pt x="2154" y="246"/>
                  </a:lnTo>
                  <a:lnTo>
                    <a:pt x="2203" y="253"/>
                  </a:lnTo>
                  <a:lnTo>
                    <a:pt x="2217" y="246"/>
                  </a:lnTo>
                  <a:lnTo>
                    <a:pt x="2231" y="237"/>
                  </a:lnTo>
                  <a:lnTo>
                    <a:pt x="2242" y="230"/>
                  </a:lnTo>
                  <a:lnTo>
                    <a:pt x="2257" y="227"/>
                  </a:lnTo>
                  <a:lnTo>
                    <a:pt x="2280" y="223"/>
                  </a:lnTo>
                  <a:lnTo>
                    <a:pt x="2304" y="222"/>
                  </a:lnTo>
                  <a:lnTo>
                    <a:pt x="2331" y="222"/>
                  </a:lnTo>
                  <a:lnTo>
                    <a:pt x="2353" y="222"/>
                  </a:lnTo>
                  <a:lnTo>
                    <a:pt x="2372" y="223"/>
                  </a:lnTo>
                  <a:lnTo>
                    <a:pt x="2381" y="225"/>
                  </a:lnTo>
                  <a:lnTo>
                    <a:pt x="2385" y="225"/>
                  </a:lnTo>
                  <a:lnTo>
                    <a:pt x="2379" y="241"/>
                  </a:lnTo>
                  <a:lnTo>
                    <a:pt x="2376" y="258"/>
                  </a:lnTo>
                  <a:lnTo>
                    <a:pt x="2372" y="276"/>
                  </a:lnTo>
                  <a:lnTo>
                    <a:pt x="2378" y="279"/>
                  </a:lnTo>
                  <a:lnTo>
                    <a:pt x="2379" y="283"/>
                  </a:lnTo>
                  <a:lnTo>
                    <a:pt x="2383" y="286"/>
                  </a:lnTo>
                  <a:lnTo>
                    <a:pt x="2385" y="288"/>
                  </a:lnTo>
                  <a:lnTo>
                    <a:pt x="2388" y="291"/>
                  </a:lnTo>
                  <a:lnTo>
                    <a:pt x="2400" y="295"/>
                  </a:lnTo>
                  <a:lnTo>
                    <a:pt x="2414" y="295"/>
                  </a:lnTo>
                  <a:lnTo>
                    <a:pt x="2428" y="297"/>
                  </a:lnTo>
                  <a:lnTo>
                    <a:pt x="2442" y="304"/>
                  </a:lnTo>
                  <a:lnTo>
                    <a:pt x="2446" y="318"/>
                  </a:lnTo>
                  <a:lnTo>
                    <a:pt x="2453" y="321"/>
                  </a:lnTo>
                  <a:lnTo>
                    <a:pt x="2463" y="325"/>
                  </a:lnTo>
                  <a:lnTo>
                    <a:pt x="2477" y="328"/>
                  </a:lnTo>
                  <a:lnTo>
                    <a:pt x="2489" y="332"/>
                  </a:lnTo>
                  <a:lnTo>
                    <a:pt x="2496" y="333"/>
                  </a:lnTo>
                  <a:lnTo>
                    <a:pt x="2498" y="323"/>
                  </a:lnTo>
                  <a:lnTo>
                    <a:pt x="2502" y="314"/>
                  </a:lnTo>
                  <a:lnTo>
                    <a:pt x="2505" y="305"/>
                  </a:lnTo>
                  <a:lnTo>
                    <a:pt x="2516" y="298"/>
                  </a:lnTo>
                  <a:lnTo>
                    <a:pt x="2531" y="295"/>
                  </a:lnTo>
                  <a:lnTo>
                    <a:pt x="2545" y="298"/>
                  </a:lnTo>
                  <a:lnTo>
                    <a:pt x="2559" y="305"/>
                  </a:lnTo>
                  <a:lnTo>
                    <a:pt x="2573" y="311"/>
                  </a:lnTo>
                  <a:lnTo>
                    <a:pt x="2580" y="312"/>
                  </a:lnTo>
                  <a:lnTo>
                    <a:pt x="2594" y="314"/>
                  </a:lnTo>
                  <a:lnTo>
                    <a:pt x="2608" y="318"/>
                  </a:lnTo>
                  <a:lnTo>
                    <a:pt x="2622" y="319"/>
                  </a:lnTo>
                  <a:lnTo>
                    <a:pt x="2633" y="321"/>
                  </a:lnTo>
                  <a:lnTo>
                    <a:pt x="2638" y="323"/>
                  </a:lnTo>
                  <a:lnTo>
                    <a:pt x="2641" y="321"/>
                  </a:lnTo>
                  <a:lnTo>
                    <a:pt x="2643" y="318"/>
                  </a:lnTo>
                  <a:lnTo>
                    <a:pt x="2645" y="316"/>
                  </a:lnTo>
                  <a:lnTo>
                    <a:pt x="2648" y="312"/>
                  </a:lnTo>
                  <a:lnTo>
                    <a:pt x="2652" y="311"/>
                  </a:lnTo>
                  <a:lnTo>
                    <a:pt x="2655" y="311"/>
                  </a:lnTo>
                  <a:lnTo>
                    <a:pt x="2660" y="311"/>
                  </a:lnTo>
                  <a:lnTo>
                    <a:pt x="2673" y="314"/>
                  </a:lnTo>
                  <a:lnTo>
                    <a:pt x="2683" y="319"/>
                  </a:lnTo>
                  <a:lnTo>
                    <a:pt x="2695" y="318"/>
                  </a:lnTo>
                  <a:lnTo>
                    <a:pt x="2708" y="314"/>
                  </a:lnTo>
                  <a:lnTo>
                    <a:pt x="2709" y="300"/>
                  </a:lnTo>
                  <a:lnTo>
                    <a:pt x="2716" y="283"/>
                  </a:lnTo>
                  <a:lnTo>
                    <a:pt x="2722" y="267"/>
                  </a:lnTo>
                  <a:lnTo>
                    <a:pt x="2725" y="253"/>
                  </a:lnTo>
                  <a:lnTo>
                    <a:pt x="2722" y="241"/>
                  </a:lnTo>
                  <a:lnTo>
                    <a:pt x="2720" y="237"/>
                  </a:lnTo>
                  <a:lnTo>
                    <a:pt x="2720" y="234"/>
                  </a:lnTo>
                  <a:lnTo>
                    <a:pt x="2718" y="232"/>
                  </a:lnTo>
                  <a:lnTo>
                    <a:pt x="2716" y="230"/>
                  </a:lnTo>
                  <a:lnTo>
                    <a:pt x="2713" y="230"/>
                  </a:lnTo>
                  <a:lnTo>
                    <a:pt x="2709" y="230"/>
                  </a:lnTo>
                  <a:lnTo>
                    <a:pt x="2702" y="230"/>
                  </a:lnTo>
                  <a:lnTo>
                    <a:pt x="2694" y="237"/>
                  </a:lnTo>
                  <a:lnTo>
                    <a:pt x="2687" y="239"/>
                  </a:lnTo>
                  <a:lnTo>
                    <a:pt x="2680" y="237"/>
                  </a:lnTo>
                  <a:lnTo>
                    <a:pt x="2673" y="234"/>
                  </a:lnTo>
                  <a:lnTo>
                    <a:pt x="2664" y="230"/>
                  </a:lnTo>
                  <a:lnTo>
                    <a:pt x="2659" y="229"/>
                  </a:lnTo>
                  <a:lnTo>
                    <a:pt x="2655" y="230"/>
                  </a:lnTo>
                  <a:lnTo>
                    <a:pt x="2650" y="232"/>
                  </a:lnTo>
                  <a:lnTo>
                    <a:pt x="2648" y="236"/>
                  </a:lnTo>
                  <a:lnTo>
                    <a:pt x="2645" y="239"/>
                  </a:lnTo>
                  <a:lnTo>
                    <a:pt x="2641" y="241"/>
                  </a:lnTo>
                  <a:lnTo>
                    <a:pt x="2626" y="237"/>
                  </a:lnTo>
                  <a:lnTo>
                    <a:pt x="2610" y="227"/>
                  </a:lnTo>
                  <a:lnTo>
                    <a:pt x="2598" y="211"/>
                  </a:lnTo>
                  <a:lnTo>
                    <a:pt x="2592" y="195"/>
                  </a:lnTo>
                  <a:lnTo>
                    <a:pt x="2592" y="192"/>
                  </a:lnTo>
                  <a:lnTo>
                    <a:pt x="2592" y="188"/>
                  </a:lnTo>
                  <a:lnTo>
                    <a:pt x="2592" y="185"/>
                  </a:lnTo>
                  <a:lnTo>
                    <a:pt x="2592" y="181"/>
                  </a:lnTo>
                  <a:lnTo>
                    <a:pt x="2592" y="178"/>
                  </a:lnTo>
                  <a:lnTo>
                    <a:pt x="2594" y="174"/>
                  </a:lnTo>
                  <a:lnTo>
                    <a:pt x="2596" y="169"/>
                  </a:lnTo>
                  <a:lnTo>
                    <a:pt x="2592" y="166"/>
                  </a:lnTo>
                  <a:lnTo>
                    <a:pt x="2589" y="164"/>
                  </a:lnTo>
                  <a:lnTo>
                    <a:pt x="2587" y="162"/>
                  </a:lnTo>
                  <a:lnTo>
                    <a:pt x="2585" y="160"/>
                  </a:lnTo>
                  <a:lnTo>
                    <a:pt x="2582" y="159"/>
                  </a:lnTo>
                  <a:lnTo>
                    <a:pt x="2577" y="157"/>
                  </a:lnTo>
                  <a:lnTo>
                    <a:pt x="2575" y="155"/>
                  </a:lnTo>
                  <a:lnTo>
                    <a:pt x="2573" y="155"/>
                  </a:lnTo>
                  <a:lnTo>
                    <a:pt x="2571" y="153"/>
                  </a:lnTo>
                  <a:lnTo>
                    <a:pt x="2568" y="153"/>
                  </a:lnTo>
                  <a:lnTo>
                    <a:pt x="2564" y="153"/>
                  </a:lnTo>
                  <a:lnTo>
                    <a:pt x="2564" y="157"/>
                  </a:lnTo>
                  <a:lnTo>
                    <a:pt x="2561" y="157"/>
                  </a:lnTo>
                  <a:lnTo>
                    <a:pt x="2561" y="162"/>
                  </a:lnTo>
                  <a:lnTo>
                    <a:pt x="2563" y="166"/>
                  </a:lnTo>
                  <a:lnTo>
                    <a:pt x="2563" y="167"/>
                  </a:lnTo>
                  <a:lnTo>
                    <a:pt x="2563" y="169"/>
                  </a:lnTo>
                  <a:lnTo>
                    <a:pt x="2561" y="171"/>
                  </a:lnTo>
                  <a:lnTo>
                    <a:pt x="2559" y="171"/>
                  </a:lnTo>
                  <a:lnTo>
                    <a:pt x="2556" y="171"/>
                  </a:lnTo>
                  <a:lnTo>
                    <a:pt x="2549" y="173"/>
                  </a:lnTo>
                  <a:lnTo>
                    <a:pt x="2547" y="169"/>
                  </a:lnTo>
                  <a:lnTo>
                    <a:pt x="2545" y="167"/>
                  </a:lnTo>
                  <a:lnTo>
                    <a:pt x="2545" y="166"/>
                  </a:lnTo>
                  <a:lnTo>
                    <a:pt x="2542" y="164"/>
                  </a:lnTo>
                  <a:lnTo>
                    <a:pt x="2542" y="169"/>
                  </a:lnTo>
                  <a:lnTo>
                    <a:pt x="2551" y="180"/>
                  </a:lnTo>
                  <a:lnTo>
                    <a:pt x="2558" y="195"/>
                  </a:lnTo>
                  <a:lnTo>
                    <a:pt x="2561" y="211"/>
                  </a:lnTo>
                  <a:lnTo>
                    <a:pt x="2556" y="215"/>
                  </a:lnTo>
                  <a:lnTo>
                    <a:pt x="2552" y="216"/>
                  </a:lnTo>
                  <a:lnTo>
                    <a:pt x="2551" y="220"/>
                  </a:lnTo>
                  <a:lnTo>
                    <a:pt x="2549" y="223"/>
                  </a:lnTo>
                  <a:lnTo>
                    <a:pt x="2549" y="225"/>
                  </a:lnTo>
                  <a:lnTo>
                    <a:pt x="2547" y="229"/>
                  </a:lnTo>
                  <a:lnTo>
                    <a:pt x="2545" y="230"/>
                  </a:lnTo>
                  <a:lnTo>
                    <a:pt x="2540" y="232"/>
                  </a:lnTo>
                  <a:lnTo>
                    <a:pt x="2535" y="234"/>
                  </a:lnTo>
                  <a:lnTo>
                    <a:pt x="2533" y="232"/>
                  </a:lnTo>
                  <a:lnTo>
                    <a:pt x="2531" y="232"/>
                  </a:lnTo>
                  <a:lnTo>
                    <a:pt x="2531" y="232"/>
                  </a:lnTo>
                  <a:lnTo>
                    <a:pt x="2530" y="230"/>
                  </a:lnTo>
                  <a:lnTo>
                    <a:pt x="2526" y="230"/>
                  </a:lnTo>
                  <a:lnTo>
                    <a:pt x="2510" y="183"/>
                  </a:lnTo>
                  <a:lnTo>
                    <a:pt x="2507" y="181"/>
                  </a:lnTo>
                  <a:lnTo>
                    <a:pt x="2503" y="178"/>
                  </a:lnTo>
                  <a:lnTo>
                    <a:pt x="2498" y="174"/>
                  </a:lnTo>
                  <a:lnTo>
                    <a:pt x="2495" y="173"/>
                  </a:lnTo>
                  <a:lnTo>
                    <a:pt x="2491" y="169"/>
                  </a:lnTo>
                  <a:lnTo>
                    <a:pt x="2489" y="159"/>
                  </a:lnTo>
                  <a:lnTo>
                    <a:pt x="2491" y="150"/>
                  </a:lnTo>
                  <a:lnTo>
                    <a:pt x="2493" y="143"/>
                  </a:lnTo>
                  <a:lnTo>
                    <a:pt x="2493" y="136"/>
                  </a:lnTo>
                  <a:lnTo>
                    <a:pt x="2488" y="131"/>
                  </a:lnTo>
                  <a:lnTo>
                    <a:pt x="2475" y="122"/>
                  </a:lnTo>
                  <a:lnTo>
                    <a:pt x="2465" y="117"/>
                  </a:lnTo>
                  <a:lnTo>
                    <a:pt x="2456" y="115"/>
                  </a:lnTo>
                  <a:lnTo>
                    <a:pt x="2448" y="110"/>
                  </a:lnTo>
                  <a:lnTo>
                    <a:pt x="2441" y="99"/>
                  </a:lnTo>
                  <a:lnTo>
                    <a:pt x="2434" y="80"/>
                  </a:lnTo>
                  <a:lnTo>
                    <a:pt x="2420" y="84"/>
                  </a:lnTo>
                  <a:lnTo>
                    <a:pt x="2418" y="78"/>
                  </a:lnTo>
                  <a:lnTo>
                    <a:pt x="2418" y="75"/>
                  </a:lnTo>
                  <a:lnTo>
                    <a:pt x="2416" y="71"/>
                  </a:lnTo>
                  <a:lnTo>
                    <a:pt x="2414" y="68"/>
                  </a:lnTo>
                  <a:close/>
                  <a:moveTo>
                    <a:pt x="1217" y="64"/>
                  </a:moveTo>
                  <a:lnTo>
                    <a:pt x="1215" y="68"/>
                  </a:lnTo>
                  <a:lnTo>
                    <a:pt x="1212" y="71"/>
                  </a:lnTo>
                  <a:lnTo>
                    <a:pt x="1210" y="73"/>
                  </a:lnTo>
                  <a:lnTo>
                    <a:pt x="1208" y="75"/>
                  </a:lnTo>
                  <a:lnTo>
                    <a:pt x="1208" y="77"/>
                  </a:lnTo>
                  <a:lnTo>
                    <a:pt x="1210" y="78"/>
                  </a:lnTo>
                  <a:lnTo>
                    <a:pt x="1214" y="80"/>
                  </a:lnTo>
                  <a:lnTo>
                    <a:pt x="1215" y="75"/>
                  </a:lnTo>
                  <a:lnTo>
                    <a:pt x="1215" y="73"/>
                  </a:lnTo>
                  <a:lnTo>
                    <a:pt x="1217" y="70"/>
                  </a:lnTo>
                  <a:lnTo>
                    <a:pt x="1219" y="68"/>
                  </a:lnTo>
                  <a:lnTo>
                    <a:pt x="1220" y="64"/>
                  </a:lnTo>
                  <a:lnTo>
                    <a:pt x="1217" y="64"/>
                  </a:lnTo>
                  <a:close/>
                  <a:moveTo>
                    <a:pt x="2654" y="49"/>
                  </a:moveTo>
                  <a:lnTo>
                    <a:pt x="2650" y="57"/>
                  </a:lnTo>
                  <a:lnTo>
                    <a:pt x="2643" y="70"/>
                  </a:lnTo>
                  <a:lnTo>
                    <a:pt x="2634" y="84"/>
                  </a:lnTo>
                  <a:lnTo>
                    <a:pt x="2626" y="98"/>
                  </a:lnTo>
                  <a:lnTo>
                    <a:pt x="2619" y="110"/>
                  </a:lnTo>
                  <a:lnTo>
                    <a:pt x="2615" y="120"/>
                  </a:lnTo>
                  <a:lnTo>
                    <a:pt x="2615" y="126"/>
                  </a:lnTo>
                  <a:lnTo>
                    <a:pt x="2617" y="133"/>
                  </a:lnTo>
                  <a:lnTo>
                    <a:pt x="2617" y="136"/>
                  </a:lnTo>
                  <a:lnTo>
                    <a:pt x="2619" y="140"/>
                  </a:lnTo>
                  <a:lnTo>
                    <a:pt x="2622" y="141"/>
                  </a:lnTo>
                  <a:lnTo>
                    <a:pt x="2626" y="143"/>
                  </a:lnTo>
                  <a:lnTo>
                    <a:pt x="2631" y="145"/>
                  </a:lnTo>
                  <a:lnTo>
                    <a:pt x="2645" y="150"/>
                  </a:lnTo>
                  <a:lnTo>
                    <a:pt x="2659" y="148"/>
                  </a:lnTo>
                  <a:lnTo>
                    <a:pt x="2671" y="143"/>
                  </a:lnTo>
                  <a:lnTo>
                    <a:pt x="2685" y="136"/>
                  </a:lnTo>
                  <a:lnTo>
                    <a:pt x="2699" y="134"/>
                  </a:lnTo>
                  <a:lnTo>
                    <a:pt x="2713" y="134"/>
                  </a:lnTo>
                  <a:lnTo>
                    <a:pt x="2722" y="140"/>
                  </a:lnTo>
                  <a:lnTo>
                    <a:pt x="2729" y="145"/>
                  </a:lnTo>
                  <a:lnTo>
                    <a:pt x="2737" y="148"/>
                  </a:lnTo>
                  <a:lnTo>
                    <a:pt x="2758" y="152"/>
                  </a:lnTo>
                  <a:lnTo>
                    <a:pt x="2779" y="150"/>
                  </a:lnTo>
                  <a:lnTo>
                    <a:pt x="2798" y="145"/>
                  </a:lnTo>
                  <a:lnTo>
                    <a:pt x="2804" y="134"/>
                  </a:lnTo>
                  <a:lnTo>
                    <a:pt x="2798" y="134"/>
                  </a:lnTo>
                  <a:lnTo>
                    <a:pt x="2790" y="120"/>
                  </a:lnTo>
                  <a:lnTo>
                    <a:pt x="2776" y="108"/>
                  </a:lnTo>
                  <a:lnTo>
                    <a:pt x="2756" y="96"/>
                  </a:lnTo>
                  <a:lnTo>
                    <a:pt x="2737" y="85"/>
                  </a:lnTo>
                  <a:lnTo>
                    <a:pt x="2722" y="80"/>
                  </a:lnTo>
                  <a:lnTo>
                    <a:pt x="2713" y="87"/>
                  </a:lnTo>
                  <a:lnTo>
                    <a:pt x="2701" y="92"/>
                  </a:lnTo>
                  <a:lnTo>
                    <a:pt x="2692" y="91"/>
                  </a:lnTo>
                  <a:lnTo>
                    <a:pt x="2687" y="84"/>
                  </a:lnTo>
                  <a:lnTo>
                    <a:pt x="2680" y="77"/>
                  </a:lnTo>
                  <a:lnTo>
                    <a:pt x="2676" y="68"/>
                  </a:lnTo>
                  <a:lnTo>
                    <a:pt x="2688" y="64"/>
                  </a:lnTo>
                  <a:lnTo>
                    <a:pt x="2687" y="63"/>
                  </a:lnTo>
                  <a:lnTo>
                    <a:pt x="2685" y="63"/>
                  </a:lnTo>
                  <a:lnTo>
                    <a:pt x="2685" y="63"/>
                  </a:lnTo>
                  <a:lnTo>
                    <a:pt x="2683" y="63"/>
                  </a:lnTo>
                  <a:lnTo>
                    <a:pt x="2680" y="61"/>
                  </a:lnTo>
                  <a:lnTo>
                    <a:pt x="2674" y="56"/>
                  </a:lnTo>
                  <a:lnTo>
                    <a:pt x="2669" y="54"/>
                  </a:lnTo>
                  <a:lnTo>
                    <a:pt x="2662" y="51"/>
                  </a:lnTo>
                  <a:lnTo>
                    <a:pt x="2654" y="49"/>
                  </a:lnTo>
                  <a:close/>
                  <a:moveTo>
                    <a:pt x="2933" y="45"/>
                  </a:moveTo>
                  <a:lnTo>
                    <a:pt x="2922" y="54"/>
                  </a:lnTo>
                  <a:lnTo>
                    <a:pt x="2910" y="59"/>
                  </a:lnTo>
                  <a:lnTo>
                    <a:pt x="2898" y="64"/>
                  </a:lnTo>
                  <a:lnTo>
                    <a:pt x="2887" y="73"/>
                  </a:lnTo>
                  <a:lnTo>
                    <a:pt x="2880" y="84"/>
                  </a:lnTo>
                  <a:lnTo>
                    <a:pt x="2877" y="99"/>
                  </a:lnTo>
                  <a:lnTo>
                    <a:pt x="2882" y="115"/>
                  </a:lnTo>
                  <a:lnTo>
                    <a:pt x="2893" y="131"/>
                  </a:lnTo>
                  <a:lnTo>
                    <a:pt x="2903" y="147"/>
                  </a:lnTo>
                  <a:lnTo>
                    <a:pt x="2915" y="160"/>
                  </a:lnTo>
                  <a:lnTo>
                    <a:pt x="2922" y="173"/>
                  </a:lnTo>
                  <a:lnTo>
                    <a:pt x="2910" y="173"/>
                  </a:lnTo>
                  <a:lnTo>
                    <a:pt x="2910" y="195"/>
                  </a:lnTo>
                  <a:lnTo>
                    <a:pt x="2914" y="211"/>
                  </a:lnTo>
                  <a:lnTo>
                    <a:pt x="2924" y="220"/>
                  </a:lnTo>
                  <a:lnTo>
                    <a:pt x="2942" y="223"/>
                  </a:lnTo>
                  <a:lnTo>
                    <a:pt x="2968" y="222"/>
                  </a:lnTo>
                  <a:lnTo>
                    <a:pt x="2966" y="202"/>
                  </a:lnTo>
                  <a:lnTo>
                    <a:pt x="2962" y="190"/>
                  </a:lnTo>
                  <a:lnTo>
                    <a:pt x="2957" y="180"/>
                  </a:lnTo>
                  <a:lnTo>
                    <a:pt x="2955" y="169"/>
                  </a:lnTo>
                  <a:lnTo>
                    <a:pt x="2957" y="153"/>
                  </a:lnTo>
                  <a:lnTo>
                    <a:pt x="2961" y="155"/>
                  </a:lnTo>
                  <a:lnTo>
                    <a:pt x="2964" y="155"/>
                  </a:lnTo>
                  <a:lnTo>
                    <a:pt x="2968" y="155"/>
                  </a:lnTo>
                  <a:lnTo>
                    <a:pt x="2971" y="155"/>
                  </a:lnTo>
                  <a:lnTo>
                    <a:pt x="2976" y="153"/>
                  </a:lnTo>
                  <a:lnTo>
                    <a:pt x="2973" y="150"/>
                  </a:lnTo>
                  <a:lnTo>
                    <a:pt x="2969" y="148"/>
                  </a:lnTo>
                  <a:lnTo>
                    <a:pt x="2968" y="147"/>
                  </a:lnTo>
                  <a:lnTo>
                    <a:pt x="2964" y="143"/>
                  </a:lnTo>
                  <a:lnTo>
                    <a:pt x="2961" y="141"/>
                  </a:lnTo>
                  <a:lnTo>
                    <a:pt x="2959" y="143"/>
                  </a:lnTo>
                  <a:lnTo>
                    <a:pt x="2959" y="147"/>
                  </a:lnTo>
                  <a:lnTo>
                    <a:pt x="2957" y="150"/>
                  </a:lnTo>
                  <a:lnTo>
                    <a:pt x="2957" y="152"/>
                  </a:lnTo>
                  <a:lnTo>
                    <a:pt x="2955" y="153"/>
                  </a:lnTo>
                  <a:lnTo>
                    <a:pt x="2954" y="152"/>
                  </a:lnTo>
                  <a:lnTo>
                    <a:pt x="2952" y="148"/>
                  </a:lnTo>
                  <a:lnTo>
                    <a:pt x="2947" y="140"/>
                  </a:lnTo>
                  <a:lnTo>
                    <a:pt x="2942" y="131"/>
                  </a:lnTo>
                  <a:lnTo>
                    <a:pt x="2943" y="127"/>
                  </a:lnTo>
                  <a:lnTo>
                    <a:pt x="2945" y="127"/>
                  </a:lnTo>
                  <a:lnTo>
                    <a:pt x="2947" y="126"/>
                  </a:lnTo>
                  <a:lnTo>
                    <a:pt x="2948" y="122"/>
                  </a:lnTo>
                  <a:lnTo>
                    <a:pt x="2933" y="113"/>
                  </a:lnTo>
                  <a:lnTo>
                    <a:pt x="2921" y="99"/>
                  </a:lnTo>
                  <a:lnTo>
                    <a:pt x="2914" y="84"/>
                  </a:lnTo>
                  <a:lnTo>
                    <a:pt x="2933" y="82"/>
                  </a:lnTo>
                  <a:lnTo>
                    <a:pt x="2947" y="77"/>
                  </a:lnTo>
                  <a:lnTo>
                    <a:pt x="2954" y="64"/>
                  </a:lnTo>
                  <a:lnTo>
                    <a:pt x="2957" y="49"/>
                  </a:lnTo>
                  <a:lnTo>
                    <a:pt x="2952" y="47"/>
                  </a:lnTo>
                  <a:lnTo>
                    <a:pt x="2947" y="47"/>
                  </a:lnTo>
                  <a:lnTo>
                    <a:pt x="2942" y="45"/>
                  </a:lnTo>
                  <a:lnTo>
                    <a:pt x="2933" y="45"/>
                  </a:lnTo>
                  <a:close/>
                  <a:moveTo>
                    <a:pt x="2746" y="42"/>
                  </a:moveTo>
                  <a:lnTo>
                    <a:pt x="2732" y="49"/>
                  </a:lnTo>
                  <a:lnTo>
                    <a:pt x="2715" y="54"/>
                  </a:lnTo>
                  <a:lnTo>
                    <a:pt x="2715" y="68"/>
                  </a:lnTo>
                  <a:lnTo>
                    <a:pt x="2722" y="70"/>
                  </a:lnTo>
                  <a:lnTo>
                    <a:pt x="2730" y="71"/>
                  </a:lnTo>
                  <a:lnTo>
                    <a:pt x="2741" y="71"/>
                  </a:lnTo>
                  <a:lnTo>
                    <a:pt x="2741" y="64"/>
                  </a:lnTo>
                  <a:lnTo>
                    <a:pt x="2744" y="59"/>
                  </a:lnTo>
                  <a:lnTo>
                    <a:pt x="2746" y="54"/>
                  </a:lnTo>
                  <a:lnTo>
                    <a:pt x="2746" y="49"/>
                  </a:lnTo>
                  <a:lnTo>
                    <a:pt x="2746" y="45"/>
                  </a:lnTo>
                  <a:lnTo>
                    <a:pt x="2746" y="42"/>
                  </a:lnTo>
                  <a:close/>
                  <a:moveTo>
                    <a:pt x="1390" y="33"/>
                  </a:moveTo>
                  <a:lnTo>
                    <a:pt x="1393" y="42"/>
                  </a:lnTo>
                  <a:lnTo>
                    <a:pt x="1395" y="54"/>
                  </a:lnTo>
                  <a:lnTo>
                    <a:pt x="1397" y="64"/>
                  </a:lnTo>
                  <a:lnTo>
                    <a:pt x="1395" y="66"/>
                  </a:lnTo>
                  <a:lnTo>
                    <a:pt x="1393" y="66"/>
                  </a:lnTo>
                  <a:lnTo>
                    <a:pt x="1392" y="66"/>
                  </a:lnTo>
                  <a:lnTo>
                    <a:pt x="1392" y="68"/>
                  </a:lnTo>
                  <a:lnTo>
                    <a:pt x="1390" y="68"/>
                  </a:lnTo>
                  <a:lnTo>
                    <a:pt x="1383" y="68"/>
                  </a:lnTo>
                  <a:lnTo>
                    <a:pt x="1381" y="66"/>
                  </a:lnTo>
                  <a:lnTo>
                    <a:pt x="1381" y="64"/>
                  </a:lnTo>
                  <a:lnTo>
                    <a:pt x="1381" y="63"/>
                  </a:lnTo>
                  <a:lnTo>
                    <a:pt x="1379" y="63"/>
                  </a:lnTo>
                  <a:lnTo>
                    <a:pt x="1378" y="61"/>
                  </a:lnTo>
                  <a:lnTo>
                    <a:pt x="1390" y="33"/>
                  </a:lnTo>
                  <a:close/>
                  <a:moveTo>
                    <a:pt x="1002" y="0"/>
                  </a:moveTo>
                  <a:lnTo>
                    <a:pt x="994" y="12"/>
                  </a:lnTo>
                  <a:lnTo>
                    <a:pt x="985" y="23"/>
                  </a:lnTo>
                  <a:lnTo>
                    <a:pt x="980" y="38"/>
                  </a:lnTo>
                  <a:lnTo>
                    <a:pt x="990" y="37"/>
                  </a:lnTo>
                  <a:lnTo>
                    <a:pt x="997" y="40"/>
                  </a:lnTo>
                  <a:lnTo>
                    <a:pt x="1002" y="45"/>
                  </a:lnTo>
                  <a:lnTo>
                    <a:pt x="1009" y="54"/>
                  </a:lnTo>
                  <a:lnTo>
                    <a:pt x="1011" y="47"/>
                  </a:lnTo>
                  <a:lnTo>
                    <a:pt x="1011" y="42"/>
                  </a:lnTo>
                  <a:lnTo>
                    <a:pt x="1013" y="38"/>
                  </a:lnTo>
                  <a:lnTo>
                    <a:pt x="1013" y="33"/>
                  </a:lnTo>
                  <a:lnTo>
                    <a:pt x="1022" y="33"/>
                  </a:lnTo>
                  <a:lnTo>
                    <a:pt x="1027" y="45"/>
                  </a:lnTo>
                  <a:lnTo>
                    <a:pt x="1035" y="49"/>
                  </a:lnTo>
                  <a:lnTo>
                    <a:pt x="1042" y="52"/>
                  </a:lnTo>
                  <a:lnTo>
                    <a:pt x="1049" y="56"/>
                  </a:lnTo>
                  <a:lnTo>
                    <a:pt x="1056" y="64"/>
                  </a:lnTo>
                  <a:lnTo>
                    <a:pt x="1049" y="75"/>
                  </a:lnTo>
                  <a:lnTo>
                    <a:pt x="1041" y="87"/>
                  </a:lnTo>
                  <a:lnTo>
                    <a:pt x="1034" y="103"/>
                  </a:lnTo>
                  <a:lnTo>
                    <a:pt x="1028" y="117"/>
                  </a:lnTo>
                  <a:lnTo>
                    <a:pt x="1028" y="126"/>
                  </a:lnTo>
                  <a:lnTo>
                    <a:pt x="1030" y="131"/>
                  </a:lnTo>
                  <a:lnTo>
                    <a:pt x="1030" y="134"/>
                  </a:lnTo>
                  <a:lnTo>
                    <a:pt x="1032" y="136"/>
                  </a:lnTo>
                  <a:lnTo>
                    <a:pt x="1034" y="138"/>
                  </a:lnTo>
                  <a:lnTo>
                    <a:pt x="1035" y="140"/>
                  </a:lnTo>
                  <a:lnTo>
                    <a:pt x="1041" y="141"/>
                  </a:lnTo>
                  <a:lnTo>
                    <a:pt x="1041" y="138"/>
                  </a:lnTo>
                  <a:lnTo>
                    <a:pt x="1044" y="131"/>
                  </a:lnTo>
                  <a:lnTo>
                    <a:pt x="1049" y="120"/>
                  </a:lnTo>
                  <a:lnTo>
                    <a:pt x="1055" y="106"/>
                  </a:lnTo>
                  <a:lnTo>
                    <a:pt x="1060" y="94"/>
                  </a:lnTo>
                  <a:lnTo>
                    <a:pt x="1065" y="84"/>
                  </a:lnTo>
                  <a:lnTo>
                    <a:pt x="1067" y="77"/>
                  </a:lnTo>
                  <a:lnTo>
                    <a:pt x="1079" y="77"/>
                  </a:lnTo>
                  <a:lnTo>
                    <a:pt x="1081" y="96"/>
                  </a:lnTo>
                  <a:lnTo>
                    <a:pt x="1081" y="113"/>
                  </a:lnTo>
                  <a:lnTo>
                    <a:pt x="1081" y="134"/>
                  </a:lnTo>
                  <a:lnTo>
                    <a:pt x="1083" y="157"/>
                  </a:lnTo>
                  <a:lnTo>
                    <a:pt x="1105" y="160"/>
                  </a:lnTo>
                  <a:lnTo>
                    <a:pt x="1114" y="147"/>
                  </a:lnTo>
                  <a:lnTo>
                    <a:pt x="1130" y="138"/>
                  </a:lnTo>
                  <a:lnTo>
                    <a:pt x="1147" y="129"/>
                  </a:lnTo>
                  <a:lnTo>
                    <a:pt x="1165" y="122"/>
                  </a:lnTo>
                  <a:lnTo>
                    <a:pt x="1182" y="115"/>
                  </a:lnTo>
                  <a:lnTo>
                    <a:pt x="1198" y="106"/>
                  </a:lnTo>
                  <a:lnTo>
                    <a:pt x="1205" y="96"/>
                  </a:lnTo>
                  <a:lnTo>
                    <a:pt x="1201" y="96"/>
                  </a:lnTo>
                  <a:lnTo>
                    <a:pt x="1200" y="92"/>
                  </a:lnTo>
                  <a:lnTo>
                    <a:pt x="1200" y="91"/>
                  </a:lnTo>
                  <a:lnTo>
                    <a:pt x="1198" y="89"/>
                  </a:lnTo>
                  <a:lnTo>
                    <a:pt x="1198" y="89"/>
                  </a:lnTo>
                  <a:lnTo>
                    <a:pt x="1196" y="89"/>
                  </a:lnTo>
                  <a:lnTo>
                    <a:pt x="1194" y="89"/>
                  </a:lnTo>
                  <a:lnTo>
                    <a:pt x="1191" y="87"/>
                  </a:lnTo>
                  <a:lnTo>
                    <a:pt x="1184" y="92"/>
                  </a:lnTo>
                  <a:lnTo>
                    <a:pt x="1172" y="99"/>
                  </a:lnTo>
                  <a:lnTo>
                    <a:pt x="1158" y="110"/>
                  </a:lnTo>
                  <a:lnTo>
                    <a:pt x="1140" y="119"/>
                  </a:lnTo>
                  <a:lnTo>
                    <a:pt x="1124" y="129"/>
                  </a:lnTo>
                  <a:lnTo>
                    <a:pt x="1109" y="136"/>
                  </a:lnTo>
                  <a:lnTo>
                    <a:pt x="1098" y="140"/>
                  </a:lnTo>
                  <a:lnTo>
                    <a:pt x="1095" y="141"/>
                  </a:lnTo>
                  <a:lnTo>
                    <a:pt x="1093" y="140"/>
                  </a:lnTo>
                  <a:lnTo>
                    <a:pt x="1091" y="138"/>
                  </a:lnTo>
                  <a:lnTo>
                    <a:pt x="1091" y="136"/>
                  </a:lnTo>
                  <a:lnTo>
                    <a:pt x="1091" y="134"/>
                  </a:lnTo>
                  <a:lnTo>
                    <a:pt x="1090" y="131"/>
                  </a:lnTo>
                  <a:lnTo>
                    <a:pt x="1095" y="122"/>
                  </a:lnTo>
                  <a:lnTo>
                    <a:pt x="1095" y="115"/>
                  </a:lnTo>
                  <a:lnTo>
                    <a:pt x="1093" y="110"/>
                  </a:lnTo>
                  <a:lnTo>
                    <a:pt x="1091" y="101"/>
                  </a:lnTo>
                  <a:lnTo>
                    <a:pt x="1095" y="91"/>
                  </a:lnTo>
                  <a:lnTo>
                    <a:pt x="1097" y="89"/>
                  </a:lnTo>
                  <a:lnTo>
                    <a:pt x="1098" y="87"/>
                  </a:lnTo>
                  <a:lnTo>
                    <a:pt x="1100" y="85"/>
                  </a:lnTo>
                  <a:lnTo>
                    <a:pt x="1102" y="85"/>
                  </a:lnTo>
                  <a:lnTo>
                    <a:pt x="1104" y="85"/>
                  </a:lnTo>
                  <a:lnTo>
                    <a:pt x="1105" y="84"/>
                  </a:lnTo>
                  <a:lnTo>
                    <a:pt x="1107" y="82"/>
                  </a:lnTo>
                  <a:lnTo>
                    <a:pt x="1107" y="78"/>
                  </a:lnTo>
                  <a:lnTo>
                    <a:pt x="1109" y="73"/>
                  </a:lnTo>
                  <a:lnTo>
                    <a:pt x="1109" y="64"/>
                  </a:lnTo>
                  <a:lnTo>
                    <a:pt x="1100" y="59"/>
                  </a:lnTo>
                  <a:lnTo>
                    <a:pt x="1091" y="57"/>
                  </a:lnTo>
                  <a:lnTo>
                    <a:pt x="1084" y="57"/>
                  </a:lnTo>
                  <a:lnTo>
                    <a:pt x="1076" y="54"/>
                  </a:lnTo>
                  <a:lnTo>
                    <a:pt x="1063" y="45"/>
                  </a:lnTo>
                  <a:lnTo>
                    <a:pt x="1055" y="37"/>
                  </a:lnTo>
                  <a:lnTo>
                    <a:pt x="1049" y="26"/>
                  </a:lnTo>
                  <a:lnTo>
                    <a:pt x="1042" y="16"/>
                  </a:lnTo>
                  <a:lnTo>
                    <a:pt x="1034" y="9"/>
                  </a:lnTo>
                  <a:lnTo>
                    <a:pt x="1020" y="2"/>
                  </a:lnTo>
                  <a:lnTo>
                    <a:pt x="1002"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302" name="Freeform 9">
              <a:extLst>
                <a:ext uri="{FF2B5EF4-FFF2-40B4-BE49-F238E27FC236}">
                  <a16:creationId xmlns:a16="http://schemas.microsoft.com/office/drawing/2014/main" xmlns="" id="{5D07F6CA-5B24-4F8E-8D8F-E88F80D2E6B9}"/>
                </a:ext>
              </a:extLst>
            </p:cNvPr>
            <p:cNvSpPr>
              <a:spLocks noEditPoints="1"/>
            </p:cNvSpPr>
            <p:nvPr/>
          </p:nvSpPr>
          <p:spPr bwMode="auto">
            <a:xfrm>
              <a:off x="635000" y="2108200"/>
              <a:ext cx="7697788" cy="3846513"/>
            </a:xfrm>
            <a:custGeom>
              <a:avLst/>
              <a:gdLst>
                <a:gd name="T0" fmla="*/ 1599 w 4849"/>
                <a:gd name="T1" fmla="*/ 786 h 2423"/>
                <a:gd name="T2" fmla="*/ 1536 w 4849"/>
                <a:gd name="T3" fmla="*/ 779 h 2423"/>
                <a:gd name="T4" fmla="*/ 529 w 4849"/>
                <a:gd name="T5" fmla="*/ 651 h 2423"/>
                <a:gd name="T6" fmla="*/ 4301 w 4849"/>
                <a:gd name="T7" fmla="*/ 791 h 2423"/>
                <a:gd name="T8" fmla="*/ 2510 w 4849"/>
                <a:gd name="T9" fmla="*/ 575 h 2423"/>
                <a:gd name="T10" fmla="*/ 2579 w 4849"/>
                <a:gd name="T11" fmla="*/ 552 h 2423"/>
                <a:gd name="T12" fmla="*/ 2649 w 4849"/>
                <a:gd name="T13" fmla="*/ 522 h 2423"/>
                <a:gd name="T14" fmla="*/ 2347 w 4849"/>
                <a:gd name="T15" fmla="*/ 611 h 2423"/>
                <a:gd name="T16" fmla="*/ 2304 w 4849"/>
                <a:gd name="T17" fmla="*/ 615 h 2423"/>
                <a:gd name="T18" fmla="*/ 2269 w 4849"/>
                <a:gd name="T19" fmla="*/ 580 h 2423"/>
                <a:gd name="T20" fmla="*/ 1234 w 4849"/>
                <a:gd name="T21" fmla="*/ 424 h 2423"/>
                <a:gd name="T22" fmla="*/ 1297 w 4849"/>
                <a:gd name="T23" fmla="*/ 367 h 2423"/>
                <a:gd name="T24" fmla="*/ 1178 w 4849"/>
                <a:gd name="T25" fmla="*/ 307 h 2423"/>
                <a:gd name="T26" fmla="*/ 1171 w 4849"/>
                <a:gd name="T27" fmla="*/ 369 h 2423"/>
                <a:gd name="T28" fmla="*/ 2044 w 4849"/>
                <a:gd name="T29" fmla="*/ 365 h 2423"/>
                <a:gd name="T30" fmla="*/ 2082 w 4849"/>
                <a:gd name="T31" fmla="*/ 288 h 2423"/>
                <a:gd name="T32" fmla="*/ 1297 w 4849"/>
                <a:gd name="T33" fmla="*/ 215 h 2423"/>
                <a:gd name="T34" fmla="*/ 2979 w 4849"/>
                <a:gd name="T35" fmla="*/ 177 h 2423"/>
                <a:gd name="T36" fmla="*/ 4833 w 4849"/>
                <a:gd name="T37" fmla="*/ 109 h 2423"/>
                <a:gd name="T38" fmla="*/ 1082 w 4849"/>
                <a:gd name="T39" fmla="*/ 131 h 2423"/>
                <a:gd name="T40" fmla="*/ 1167 w 4849"/>
                <a:gd name="T41" fmla="*/ 154 h 2423"/>
                <a:gd name="T42" fmla="*/ 1197 w 4849"/>
                <a:gd name="T43" fmla="*/ 273 h 2423"/>
                <a:gd name="T44" fmla="*/ 1078 w 4849"/>
                <a:gd name="T45" fmla="*/ 379 h 2423"/>
                <a:gd name="T46" fmla="*/ 1164 w 4849"/>
                <a:gd name="T47" fmla="*/ 582 h 2423"/>
                <a:gd name="T48" fmla="*/ 1281 w 4849"/>
                <a:gd name="T49" fmla="*/ 575 h 2423"/>
                <a:gd name="T50" fmla="*/ 1386 w 4849"/>
                <a:gd name="T51" fmla="*/ 484 h 2423"/>
                <a:gd name="T52" fmla="*/ 1501 w 4849"/>
                <a:gd name="T53" fmla="*/ 564 h 2423"/>
                <a:gd name="T54" fmla="*/ 1396 w 4849"/>
                <a:gd name="T55" fmla="*/ 721 h 2423"/>
                <a:gd name="T56" fmla="*/ 1459 w 4849"/>
                <a:gd name="T57" fmla="*/ 798 h 2423"/>
                <a:gd name="T58" fmla="*/ 1298 w 4849"/>
                <a:gd name="T59" fmla="*/ 955 h 2423"/>
                <a:gd name="T60" fmla="*/ 1124 w 4849"/>
                <a:gd name="T61" fmla="*/ 1077 h 2423"/>
                <a:gd name="T62" fmla="*/ 1085 w 4849"/>
                <a:gd name="T63" fmla="*/ 1234 h 2423"/>
                <a:gd name="T64" fmla="*/ 1194 w 4849"/>
                <a:gd name="T65" fmla="*/ 1320 h 2423"/>
                <a:gd name="T66" fmla="*/ 1361 w 4849"/>
                <a:gd name="T67" fmla="*/ 1344 h 2423"/>
                <a:gd name="T68" fmla="*/ 1616 w 4849"/>
                <a:gd name="T69" fmla="*/ 1421 h 2423"/>
                <a:gd name="T70" fmla="*/ 1866 w 4849"/>
                <a:gd name="T71" fmla="*/ 1604 h 2423"/>
                <a:gd name="T72" fmla="*/ 1647 w 4849"/>
                <a:gd name="T73" fmla="*/ 1966 h 2423"/>
                <a:gd name="T74" fmla="*/ 1496 w 4849"/>
                <a:gd name="T75" fmla="*/ 2105 h 2423"/>
                <a:gd name="T76" fmla="*/ 1431 w 4849"/>
                <a:gd name="T77" fmla="*/ 2215 h 2423"/>
                <a:gd name="T78" fmla="*/ 1396 w 4849"/>
                <a:gd name="T79" fmla="*/ 2371 h 2423"/>
                <a:gd name="T80" fmla="*/ 1302 w 4849"/>
                <a:gd name="T81" fmla="*/ 2315 h 2423"/>
                <a:gd name="T82" fmla="*/ 1270 w 4849"/>
                <a:gd name="T83" fmla="*/ 1667 h 2423"/>
                <a:gd name="T84" fmla="*/ 1269 w 4849"/>
                <a:gd name="T85" fmla="*/ 1400 h 2423"/>
                <a:gd name="T86" fmla="*/ 1056 w 4849"/>
                <a:gd name="T87" fmla="*/ 1288 h 2423"/>
                <a:gd name="T88" fmla="*/ 813 w 4849"/>
                <a:gd name="T89" fmla="*/ 1102 h 2423"/>
                <a:gd name="T90" fmla="*/ 818 w 4849"/>
                <a:gd name="T91" fmla="*/ 1171 h 2423"/>
                <a:gd name="T92" fmla="*/ 642 w 4849"/>
                <a:gd name="T93" fmla="*/ 939 h 2423"/>
                <a:gd name="T94" fmla="*/ 639 w 4849"/>
                <a:gd name="T95" fmla="*/ 739 h 2423"/>
                <a:gd name="T96" fmla="*/ 490 w 4849"/>
                <a:gd name="T97" fmla="*/ 522 h 2423"/>
                <a:gd name="T98" fmla="*/ 141 w 4849"/>
                <a:gd name="T99" fmla="*/ 576 h 2423"/>
                <a:gd name="T100" fmla="*/ 115 w 4849"/>
                <a:gd name="T101" fmla="*/ 482 h 2423"/>
                <a:gd name="T102" fmla="*/ 85 w 4849"/>
                <a:gd name="T103" fmla="*/ 334 h 2423"/>
                <a:gd name="T104" fmla="*/ 110 w 4849"/>
                <a:gd name="T105" fmla="*/ 255 h 2423"/>
                <a:gd name="T106" fmla="*/ 234 w 4849"/>
                <a:gd name="T107" fmla="*/ 107 h 2423"/>
                <a:gd name="T108" fmla="*/ 499 w 4849"/>
                <a:gd name="T109" fmla="*/ 136 h 2423"/>
                <a:gd name="T110" fmla="*/ 632 w 4849"/>
                <a:gd name="T111" fmla="*/ 149 h 2423"/>
                <a:gd name="T112" fmla="*/ 771 w 4849"/>
                <a:gd name="T113" fmla="*/ 218 h 2423"/>
                <a:gd name="T114" fmla="*/ 979 w 4849"/>
                <a:gd name="T115" fmla="*/ 222 h 2423"/>
                <a:gd name="T116" fmla="*/ 918 w 4849"/>
                <a:gd name="T117" fmla="*/ 131 h 2423"/>
                <a:gd name="T118" fmla="*/ 733 w 4849"/>
                <a:gd name="T119" fmla="*/ 157 h 2423"/>
                <a:gd name="T120" fmla="*/ 776 w 4849"/>
                <a:gd name="T121" fmla="*/ 42 h 2423"/>
                <a:gd name="T122" fmla="*/ 902 w 4849"/>
                <a:gd name="T123" fmla="*/ 28 h 2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49" h="2423">
                  <a:moveTo>
                    <a:pt x="1469" y="711"/>
                  </a:moveTo>
                  <a:lnTo>
                    <a:pt x="1482" y="712"/>
                  </a:lnTo>
                  <a:lnTo>
                    <a:pt x="1490" y="714"/>
                  </a:lnTo>
                  <a:lnTo>
                    <a:pt x="1501" y="718"/>
                  </a:lnTo>
                  <a:lnTo>
                    <a:pt x="1501" y="726"/>
                  </a:lnTo>
                  <a:lnTo>
                    <a:pt x="1497" y="726"/>
                  </a:lnTo>
                  <a:lnTo>
                    <a:pt x="1494" y="728"/>
                  </a:lnTo>
                  <a:lnTo>
                    <a:pt x="1490" y="728"/>
                  </a:lnTo>
                  <a:lnTo>
                    <a:pt x="1487" y="728"/>
                  </a:lnTo>
                  <a:lnTo>
                    <a:pt x="1482" y="730"/>
                  </a:lnTo>
                  <a:lnTo>
                    <a:pt x="1478" y="725"/>
                  </a:lnTo>
                  <a:lnTo>
                    <a:pt x="1476" y="723"/>
                  </a:lnTo>
                  <a:lnTo>
                    <a:pt x="1475" y="719"/>
                  </a:lnTo>
                  <a:lnTo>
                    <a:pt x="1473" y="716"/>
                  </a:lnTo>
                  <a:lnTo>
                    <a:pt x="1469" y="711"/>
                  </a:lnTo>
                  <a:close/>
                  <a:moveTo>
                    <a:pt x="1551" y="691"/>
                  </a:moveTo>
                  <a:lnTo>
                    <a:pt x="1562" y="691"/>
                  </a:lnTo>
                  <a:lnTo>
                    <a:pt x="1562" y="705"/>
                  </a:lnTo>
                  <a:lnTo>
                    <a:pt x="1562" y="718"/>
                  </a:lnTo>
                  <a:lnTo>
                    <a:pt x="1564" y="728"/>
                  </a:lnTo>
                  <a:lnTo>
                    <a:pt x="1565" y="740"/>
                  </a:lnTo>
                  <a:lnTo>
                    <a:pt x="1585" y="740"/>
                  </a:lnTo>
                  <a:lnTo>
                    <a:pt x="1585" y="760"/>
                  </a:lnTo>
                  <a:lnTo>
                    <a:pt x="1593" y="760"/>
                  </a:lnTo>
                  <a:lnTo>
                    <a:pt x="1595" y="761"/>
                  </a:lnTo>
                  <a:lnTo>
                    <a:pt x="1597" y="761"/>
                  </a:lnTo>
                  <a:lnTo>
                    <a:pt x="1599" y="761"/>
                  </a:lnTo>
                  <a:lnTo>
                    <a:pt x="1600" y="761"/>
                  </a:lnTo>
                  <a:lnTo>
                    <a:pt x="1602" y="761"/>
                  </a:lnTo>
                  <a:lnTo>
                    <a:pt x="1604" y="763"/>
                  </a:lnTo>
                  <a:lnTo>
                    <a:pt x="1602" y="774"/>
                  </a:lnTo>
                  <a:lnTo>
                    <a:pt x="1599" y="786"/>
                  </a:lnTo>
                  <a:lnTo>
                    <a:pt x="1597" y="798"/>
                  </a:lnTo>
                  <a:lnTo>
                    <a:pt x="1593" y="798"/>
                  </a:lnTo>
                  <a:lnTo>
                    <a:pt x="1592" y="794"/>
                  </a:lnTo>
                  <a:lnTo>
                    <a:pt x="1592" y="793"/>
                  </a:lnTo>
                  <a:lnTo>
                    <a:pt x="1592" y="791"/>
                  </a:lnTo>
                  <a:lnTo>
                    <a:pt x="1590" y="789"/>
                  </a:lnTo>
                  <a:lnTo>
                    <a:pt x="1590" y="787"/>
                  </a:lnTo>
                  <a:lnTo>
                    <a:pt x="1588" y="791"/>
                  </a:lnTo>
                  <a:lnTo>
                    <a:pt x="1586" y="791"/>
                  </a:lnTo>
                  <a:lnTo>
                    <a:pt x="1586" y="793"/>
                  </a:lnTo>
                  <a:lnTo>
                    <a:pt x="1586" y="793"/>
                  </a:lnTo>
                  <a:lnTo>
                    <a:pt x="1586" y="793"/>
                  </a:lnTo>
                  <a:lnTo>
                    <a:pt x="1585" y="793"/>
                  </a:lnTo>
                  <a:lnTo>
                    <a:pt x="1581" y="794"/>
                  </a:lnTo>
                  <a:lnTo>
                    <a:pt x="1581" y="787"/>
                  </a:lnTo>
                  <a:lnTo>
                    <a:pt x="1583" y="786"/>
                  </a:lnTo>
                  <a:lnTo>
                    <a:pt x="1583" y="784"/>
                  </a:lnTo>
                  <a:lnTo>
                    <a:pt x="1585" y="782"/>
                  </a:lnTo>
                  <a:lnTo>
                    <a:pt x="1585" y="779"/>
                  </a:lnTo>
                  <a:lnTo>
                    <a:pt x="1585" y="775"/>
                  </a:lnTo>
                  <a:lnTo>
                    <a:pt x="1581" y="775"/>
                  </a:lnTo>
                  <a:lnTo>
                    <a:pt x="1574" y="782"/>
                  </a:lnTo>
                  <a:lnTo>
                    <a:pt x="1567" y="789"/>
                  </a:lnTo>
                  <a:lnTo>
                    <a:pt x="1558" y="794"/>
                  </a:lnTo>
                  <a:lnTo>
                    <a:pt x="1558" y="789"/>
                  </a:lnTo>
                  <a:lnTo>
                    <a:pt x="1558" y="784"/>
                  </a:lnTo>
                  <a:lnTo>
                    <a:pt x="1558" y="782"/>
                  </a:lnTo>
                  <a:lnTo>
                    <a:pt x="1557" y="781"/>
                  </a:lnTo>
                  <a:lnTo>
                    <a:pt x="1553" y="779"/>
                  </a:lnTo>
                  <a:lnTo>
                    <a:pt x="1548" y="779"/>
                  </a:lnTo>
                  <a:lnTo>
                    <a:pt x="1539" y="779"/>
                  </a:lnTo>
                  <a:lnTo>
                    <a:pt x="1536" y="779"/>
                  </a:lnTo>
                  <a:lnTo>
                    <a:pt x="1532" y="779"/>
                  </a:lnTo>
                  <a:lnTo>
                    <a:pt x="1527" y="777"/>
                  </a:lnTo>
                  <a:lnTo>
                    <a:pt x="1522" y="777"/>
                  </a:lnTo>
                  <a:lnTo>
                    <a:pt x="1517" y="775"/>
                  </a:lnTo>
                  <a:lnTo>
                    <a:pt x="1513" y="772"/>
                  </a:lnTo>
                  <a:lnTo>
                    <a:pt x="1523" y="758"/>
                  </a:lnTo>
                  <a:lnTo>
                    <a:pt x="1534" y="737"/>
                  </a:lnTo>
                  <a:lnTo>
                    <a:pt x="1541" y="714"/>
                  </a:lnTo>
                  <a:lnTo>
                    <a:pt x="1551" y="691"/>
                  </a:lnTo>
                  <a:close/>
                  <a:moveTo>
                    <a:pt x="1220" y="630"/>
                  </a:moveTo>
                  <a:lnTo>
                    <a:pt x="1235" y="630"/>
                  </a:lnTo>
                  <a:lnTo>
                    <a:pt x="1235" y="637"/>
                  </a:lnTo>
                  <a:lnTo>
                    <a:pt x="1232" y="637"/>
                  </a:lnTo>
                  <a:lnTo>
                    <a:pt x="1230" y="639"/>
                  </a:lnTo>
                  <a:lnTo>
                    <a:pt x="1229" y="639"/>
                  </a:lnTo>
                  <a:lnTo>
                    <a:pt x="1227" y="639"/>
                  </a:lnTo>
                  <a:lnTo>
                    <a:pt x="1225" y="641"/>
                  </a:lnTo>
                  <a:lnTo>
                    <a:pt x="1220" y="641"/>
                  </a:lnTo>
                  <a:lnTo>
                    <a:pt x="1220" y="630"/>
                  </a:lnTo>
                  <a:close/>
                  <a:moveTo>
                    <a:pt x="515" y="622"/>
                  </a:moveTo>
                  <a:lnTo>
                    <a:pt x="522" y="622"/>
                  </a:lnTo>
                  <a:lnTo>
                    <a:pt x="525" y="623"/>
                  </a:lnTo>
                  <a:lnTo>
                    <a:pt x="529" y="625"/>
                  </a:lnTo>
                  <a:lnTo>
                    <a:pt x="534" y="625"/>
                  </a:lnTo>
                  <a:lnTo>
                    <a:pt x="541" y="625"/>
                  </a:lnTo>
                  <a:lnTo>
                    <a:pt x="543" y="639"/>
                  </a:lnTo>
                  <a:lnTo>
                    <a:pt x="546" y="650"/>
                  </a:lnTo>
                  <a:lnTo>
                    <a:pt x="548" y="664"/>
                  </a:lnTo>
                  <a:lnTo>
                    <a:pt x="541" y="664"/>
                  </a:lnTo>
                  <a:lnTo>
                    <a:pt x="537" y="658"/>
                  </a:lnTo>
                  <a:lnTo>
                    <a:pt x="534" y="655"/>
                  </a:lnTo>
                  <a:lnTo>
                    <a:pt x="529" y="651"/>
                  </a:lnTo>
                  <a:lnTo>
                    <a:pt x="525" y="648"/>
                  </a:lnTo>
                  <a:lnTo>
                    <a:pt x="522" y="643"/>
                  </a:lnTo>
                  <a:lnTo>
                    <a:pt x="518" y="637"/>
                  </a:lnTo>
                  <a:lnTo>
                    <a:pt x="516" y="634"/>
                  </a:lnTo>
                  <a:lnTo>
                    <a:pt x="515" y="630"/>
                  </a:lnTo>
                  <a:lnTo>
                    <a:pt x="515" y="627"/>
                  </a:lnTo>
                  <a:lnTo>
                    <a:pt x="515" y="622"/>
                  </a:lnTo>
                  <a:close/>
                  <a:moveTo>
                    <a:pt x="4304" y="609"/>
                  </a:moveTo>
                  <a:lnTo>
                    <a:pt x="4306" y="611"/>
                  </a:lnTo>
                  <a:lnTo>
                    <a:pt x="4306" y="611"/>
                  </a:lnTo>
                  <a:lnTo>
                    <a:pt x="4306" y="611"/>
                  </a:lnTo>
                  <a:lnTo>
                    <a:pt x="4306" y="613"/>
                  </a:lnTo>
                  <a:lnTo>
                    <a:pt x="4307" y="613"/>
                  </a:lnTo>
                  <a:lnTo>
                    <a:pt x="4307" y="615"/>
                  </a:lnTo>
                  <a:lnTo>
                    <a:pt x="4313" y="627"/>
                  </a:lnTo>
                  <a:lnTo>
                    <a:pt x="4313" y="643"/>
                  </a:lnTo>
                  <a:lnTo>
                    <a:pt x="4313" y="658"/>
                  </a:lnTo>
                  <a:lnTo>
                    <a:pt x="4316" y="676"/>
                  </a:lnTo>
                  <a:lnTo>
                    <a:pt x="4321" y="693"/>
                  </a:lnTo>
                  <a:lnTo>
                    <a:pt x="4330" y="712"/>
                  </a:lnTo>
                  <a:lnTo>
                    <a:pt x="4335" y="733"/>
                  </a:lnTo>
                  <a:lnTo>
                    <a:pt x="4311" y="730"/>
                  </a:lnTo>
                  <a:lnTo>
                    <a:pt x="4311" y="746"/>
                  </a:lnTo>
                  <a:lnTo>
                    <a:pt x="4314" y="758"/>
                  </a:lnTo>
                  <a:lnTo>
                    <a:pt x="4316" y="770"/>
                  </a:lnTo>
                  <a:lnTo>
                    <a:pt x="4320" y="787"/>
                  </a:lnTo>
                  <a:lnTo>
                    <a:pt x="4314" y="787"/>
                  </a:lnTo>
                  <a:lnTo>
                    <a:pt x="4311" y="787"/>
                  </a:lnTo>
                  <a:lnTo>
                    <a:pt x="4306" y="789"/>
                  </a:lnTo>
                  <a:lnTo>
                    <a:pt x="4304" y="789"/>
                  </a:lnTo>
                  <a:lnTo>
                    <a:pt x="4301" y="791"/>
                  </a:lnTo>
                  <a:lnTo>
                    <a:pt x="4301" y="791"/>
                  </a:lnTo>
                  <a:lnTo>
                    <a:pt x="4297" y="781"/>
                  </a:lnTo>
                  <a:lnTo>
                    <a:pt x="4295" y="761"/>
                  </a:lnTo>
                  <a:lnTo>
                    <a:pt x="4295" y="739"/>
                  </a:lnTo>
                  <a:lnTo>
                    <a:pt x="4295" y="714"/>
                  </a:lnTo>
                  <a:lnTo>
                    <a:pt x="4295" y="691"/>
                  </a:lnTo>
                  <a:lnTo>
                    <a:pt x="4292" y="676"/>
                  </a:lnTo>
                  <a:lnTo>
                    <a:pt x="4292" y="637"/>
                  </a:lnTo>
                  <a:lnTo>
                    <a:pt x="4295" y="632"/>
                  </a:lnTo>
                  <a:lnTo>
                    <a:pt x="4297" y="629"/>
                  </a:lnTo>
                  <a:lnTo>
                    <a:pt x="4299" y="625"/>
                  </a:lnTo>
                  <a:lnTo>
                    <a:pt x="4301" y="622"/>
                  </a:lnTo>
                  <a:lnTo>
                    <a:pt x="4302" y="616"/>
                  </a:lnTo>
                  <a:lnTo>
                    <a:pt x="4304" y="609"/>
                  </a:lnTo>
                  <a:close/>
                  <a:moveTo>
                    <a:pt x="2253" y="595"/>
                  </a:moveTo>
                  <a:lnTo>
                    <a:pt x="2257" y="616"/>
                  </a:lnTo>
                  <a:lnTo>
                    <a:pt x="2255" y="637"/>
                  </a:lnTo>
                  <a:lnTo>
                    <a:pt x="2250" y="660"/>
                  </a:lnTo>
                  <a:lnTo>
                    <a:pt x="2236" y="667"/>
                  </a:lnTo>
                  <a:lnTo>
                    <a:pt x="2223" y="671"/>
                  </a:lnTo>
                  <a:lnTo>
                    <a:pt x="2204" y="672"/>
                  </a:lnTo>
                  <a:lnTo>
                    <a:pt x="2204" y="664"/>
                  </a:lnTo>
                  <a:lnTo>
                    <a:pt x="2209" y="651"/>
                  </a:lnTo>
                  <a:lnTo>
                    <a:pt x="2209" y="636"/>
                  </a:lnTo>
                  <a:lnTo>
                    <a:pt x="2208" y="618"/>
                  </a:lnTo>
                  <a:lnTo>
                    <a:pt x="2218" y="609"/>
                  </a:lnTo>
                  <a:lnTo>
                    <a:pt x="2227" y="602"/>
                  </a:lnTo>
                  <a:lnTo>
                    <a:pt x="2237" y="597"/>
                  </a:lnTo>
                  <a:lnTo>
                    <a:pt x="2253" y="595"/>
                  </a:lnTo>
                  <a:close/>
                  <a:moveTo>
                    <a:pt x="2503" y="568"/>
                  </a:moveTo>
                  <a:lnTo>
                    <a:pt x="2506" y="571"/>
                  </a:lnTo>
                  <a:lnTo>
                    <a:pt x="2508" y="573"/>
                  </a:lnTo>
                  <a:lnTo>
                    <a:pt x="2510" y="575"/>
                  </a:lnTo>
                  <a:lnTo>
                    <a:pt x="2510" y="578"/>
                  </a:lnTo>
                  <a:lnTo>
                    <a:pt x="2510" y="582"/>
                  </a:lnTo>
                  <a:lnTo>
                    <a:pt x="2511" y="587"/>
                  </a:lnTo>
                  <a:lnTo>
                    <a:pt x="2510" y="590"/>
                  </a:lnTo>
                  <a:lnTo>
                    <a:pt x="2508" y="592"/>
                  </a:lnTo>
                  <a:lnTo>
                    <a:pt x="2508" y="594"/>
                  </a:lnTo>
                  <a:lnTo>
                    <a:pt x="2508" y="595"/>
                  </a:lnTo>
                  <a:lnTo>
                    <a:pt x="2508" y="597"/>
                  </a:lnTo>
                  <a:lnTo>
                    <a:pt x="2506" y="599"/>
                  </a:lnTo>
                  <a:lnTo>
                    <a:pt x="2504" y="601"/>
                  </a:lnTo>
                  <a:lnTo>
                    <a:pt x="2503" y="601"/>
                  </a:lnTo>
                  <a:lnTo>
                    <a:pt x="2501" y="601"/>
                  </a:lnTo>
                  <a:lnTo>
                    <a:pt x="2499" y="602"/>
                  </a:lnTo>
                  <a:lnTo>
                    <a:pt x="2496" y="602"/>
                  </a:lnTo>
                  <a:lnTo>
                    <a:pt x="2490" y="590"/>
                  </a:lnTo>
                  <a:lnTo>
                    <a:pt x="2487" y="585"/>
                  </a:lnTo>
                  <a:lnTo>
                    <a:pt x="2487" y="583"/>
                  </a:lnTo>
                  <a:lnTo>
                    <a:pt x="2489" y="582"/>
                  </a:lnTo>
                  <a:lnTo>
                    <a:pt x="2496" y="578"/>
                  </a:lnTo>
                  <a:lnTo>
                    <a:pt x="2503" y="568"/>
                  </a:lnTo>
                  <a:close/>
                  <a:moveTo>
                    <a:pt x="2583" y="529"/>
                  </a:moveTo>
                  <a:lnTo>
                    <a:pt x="2588" y="531"/>
                  </a:lnTo>
                  <a:lnTo>
                    <a:pt x="2590" y="531"/>
                  </a:lnTo>
                  <a:lnTo>
                    <a:pt x="2592" y="531"/>
                  </a:lnTo>
                  <a:lnTo>
                    <a:pt x="2593" y="533"/>
                  </a:lnTo>
                  <a:lnTo>
                    <a:pt x="2595" y="533"/>
                  </a:lnTo>
                  <a:lnTo>
                    <a:pt x="2592" y="538"/>
                  </a:lnTo>
                  <a:lnTo>
                    <a:pt x="2590" y="543"/>
                  </a:lnTo>
                  <a:lnTo>
                    <a:pt x="2588" y="548"/>
                  </a:lnTo>
                  <a:lnTo>
                    <a:pt x="2585" y="554"/>
                  </a:lnTo>
                  <a:lnTo>
                    <a:pt x="2579" y="557"/>
                  </a:lnTo>
                  <a:lnTo>
                    <a:pt x="2579" y="552"/>
                  </a:lnTo>
                  <a:lnTo>
                    <a:pt x="2578" y="552"/>
                  </a:lnTo>
                  <a:lnTo>
                    <a:pt x="2578" y="550"/>
                  </a:lnTo>
                  <a:lnTo>
                    <a:pt x="2578" y="550"/>
                  </a:lnTo>
                  <a:lnTo>
                    <a:pt x="2578" y="548"/>
                  </a:lnTo>
                  <a:lnTo>
                    <a:pt x="2576" y="545"/>
                  </a:lnTo>
                  <a:lnTo>
                    <a:pt x="2579" y="541"/>
                  </a:lnTo>
                  <a:lnTo>
                    <a:pt x="2581" y="538"/>
                  </a:lnTo>
                  <a:lnTo>
                    <a:pt x="2583" y="534"/>
                  </a:lnTo>
                  <a:lnTo>
                    <a:pt x="2583" y="529"/>
                  </a:lnTo>
                  <a:close/>
                  <a:moveTo>
                    <a:pt x="246" y="526"/>
                  </a:moveTo>
                  <a:lnTo>
                    <a:pt x="251" y="534"/>
                  </a:lnTo>
                  <a:lnTo>
                    <a:pt x="251" y="541"/>
                  </a:lnTo>
                  <a:lnTo>
                    <a:pt x="246" y="550"/>
                  </a:lnTo>
                  <a:lnTo>
                    <a:pt x="239" y="555"/>
                  </a:lnTo>
                  <a:lnTo>
                    <a:pt x="232" y="559"/>
                  </a:lnTo>
                  <a:lnTo>
                    <a:pt x="230" y="561"/>
                  </a:lnTo>
                  <a:lnTo>
                    <a:pt x="227" y="557"/>
                  </a:lnTo>
                  <a:lnTo>
                    <a:pt x="225" y="554"/>
                  </a:lnTo>
                  <a:lnTo>
                    <a:pt x="223" y="548"/>
                  </a:lnTo>
                  <a:lnTo>
                    <a:pt x="223" y="543"/>
                  </a:lnTo>
                  <a:lnTo>
                    <a:pt x="221" y="538"/>
                  </a:lnTo>
                  <a:lnTo>
                    <a:pt x="234" y="533"/>
                  </a:lnTo>
                  <a:lnTo>
                    <a:pt x="237" y="531"/>
                  </a:lnTo>
                  <a:lnTo>
                    <a:pt x="242" y="529"/>
                  </a:lnTo>
                  <a:lnTo>
                    <a:pt x="246" y="526"/>
                  </a:lnTo>
                  <a:close/>
                  <a:moveTo>
                    <a:pt x="2646" y="503"/>
                  </a:moveTo>
                  <a:lnTo>
                    <a:pt x="2660" y="510"/>
                  </a:lnTo>
                  <a:lnTo>
                    <a:pt x="2660" y="515"/>
                  </a:lnTo>
                  <a:lnTo>
                    <a:pt x="2656" y="515"/>
                  </a:lnTo>
                  <a:lnTo>
                    <a:pt x="2655" y="517"/>
                  </a:lnTo>
                  <a:lnTo>
                    <a:pt x="2651" y="519"/>
                  </a:lnTo>
                  <a:lnTo>
                    <a:pt x="2649" y="522"/>
                  </a:lnTo>
                  <a:lnTo>
                    <a:pt x="2646" y="520"/>
                  </a:lnTo>
                  <a:lnTo>
                    <a:pt x="2644" y="520"/>
                  </a:lnTo>
                  <a:lnTo>
                    <a:pt x="2644" y="520"/>
                  </a:lnTo>
                  <a:lnTo>
                    <a:pt x="2642" y="519"/>
                  </a:lnTo>
                  <a:lnTo>
                    <a:pt x="2641" y="519"/>
                  </a:lnTo>
                  <a:lnTo>
                    <a:pt x="2641" y="515"/>
                  </a:lnTo>
                  <a:lnTo>
                    <a:pt x="2641" y="512"/>
                  </a:lnTo>
                  <a:lnTo>
                    <a:pt x="2641" y="510"/>
                  </a:lnTo>
                  <a:lnTo>
                    <a:pt x="2641" y="510"/>
                  </a:lnTo>
                  <a:lnTo>
                    <a:pt x="2642" y="506"/>
                  </a:lnTo>
                  <a:lnTo>
                    <a:pt x="2646" y="503"/>
                  </a:lnTo>
                  <a:close/>
                  <a:moveTo>
                    <a:pt x="2272" y="494"/>
                  </a:moveTo>
                  <a:lnTo>
                    <a:pt x="2290" y="496"/>
                  </a:lnTo>
                  <a:lnTo>
                    <a:pt x="2304" y="499"/>
                  </a:lnTo>
                  <a:lnTo>
                    <a:pt x="2300" y="506"/>
                  </a:lnTo>
                  <a:lnTo>
                    <a:pt x="2298" y="512"/>
                  </a:lnTo>
                  <a:lnTo>
                    <a:pt x="2295" y="517"/>
                  </a:lnTo>
                  <a:lnTo>
                    <a:pt x="2291" y="522"/>
                  </a:lnTo>
                  <a:lnTo>
                    <a:pt x="2300" y="522"/>
                  </a:lnTo>
                  <a:lnTo>
                    <a:pt x="2304" y="519"/>
                  </a:lnTo>
                  <a:lnTo>
                    <a:pt x="2305" y="517"/>
                  </a:lnTo>
                  <a:lnTo>
                    <a:pt x="2309" y="515"/>
                  </a:lnTo>
                  <a:lnTo>
                    <a:pt x="2314" y="515"/>
                  </a:lnTo>
                  <a:lnTo>
                    <a:pt x="2314" y="522"/>
                  </a:lnTo>
                  <a:lnTo>
                    <a:pt x="2319" y="534"/>
                  </a:lnTo>
                  <a:lnTo>
                    <a:pt x="2316" y="545"/>
                  </a:lnTo>
                  <a:lnTo>
                    <a:pt x="2311" y="554"/>
                  </a:lnTo>
                  <a:lnTo>
                    <a:pt x="2307" y="561"/>
                  </a:lnTo>
                  <a:lnTo>
                    <a:pt x="2316" y="569"/>
                  </a:lnTo>
                  <a:lnTo>
                    <a:pt x="2325" y="582"/>
                  </a:lnTo>
                  <a:lnTo>
                    <a:pt x="2337" y="595"/>
                  </a:lnTo>
                  <a:lnTo>
                    <a:pt x="2347" y="611"/>
                  </a:lnTo>
                  <a:lnTo>
                    <a:pt x="2356" y="629"/>
                  </a:lnTo>
                  <a:lnTo>
                    <a:pt x="2363" y="644"/>
                  </a:lnTo>
                  <a:lnTo>
                    <a:pt x="2365" y="657"/>
                  </a:lnTo>
                  <a:lnTo>
                    <a:pt x="2361" y="669"/>
                  </a:lnTo>
                  <a:lnTo>
                    <a:pt x="2353" y="676"/>
                  </a:lnTo>
                  <a:lnTo>
                    <a:pt x="2342" y="683"/>
                  </a:lnTo>
                  <a:lnTo>
                    <a:pt x="2325" y="690"/>
                  </a:lnTo>
                  <a:lnTo>
                    <a:pt x="2304" y="695"/>
                  </a:lnTo>
                  <a:lnTo>
                    <a:pt x="2285" y="700"/>
                  </a:lnTo>
                  <a:lnTo>
                    <a:pt x="2269" y="702"/>
                  </a:lnTo>
                  <a:lnTo>
                    <a:pt x="2269" y="698"/>
                  </a:lnTo>
                  <a:lnTo>
                    <a:pt x="2279" y="683"/>
                  </a:lnTo>
                  <a:lnTo>
                    <a:pt x="2288" y="667"/>
                  </a:lnTo>
                  <a:lnTo>
                    <a:pt x="2283" y="667"/>
                  </a:lnTo>
                  <a:lnTo>
                    <a:pt x="2279" y="667"/>
                  </a:lnTo>
                  <a:lnTo>
                    <a:pt x="2276" y="665"/>
                  </a:lnTo>
                  <a:lnTo>
                    <a:pt x="2276" y="664"/>
                  </a:lnTo>
                  <a:lnTo>
                    <a:pt x="2274" y="662"/>
                  </a:lnTo>
                  <a:lnTo>
                    <a:pt x="2274" y="658"/>
                  </a:lnTo>
                  <a:lnTo>
                    <a:pt x="2272" y="653"/>
                  </a:lnTo>
                  <a:lnTo>
                    <a:pt x="2285" y="650"/>
                  </a:lnTo>
                  <a:lnTo>
                    <a:pt x="2281" y="646"/>
                  </a:lnTo>
                  <a:lnTo>
                    <a:pt x="2281" y="644"/>
                  </a:lnTo>
                  <a:lnTo>
                    <a:pt x="2279" y="643"/>
                  </a:lnTo>
                  <a:lnTo>
                    <a:pt x="2279" y="643"/>
                  </a:lnTo>
                  <a:lnTo>
                    <a:pt x="2279" y="641"/>
                  </a:lnTo>
                  <a:lnTo>
                    <a:pt x="2281" y="637"/>
                  </a:lnTo>
                  <a:lnTo>
                    <a:pt x="2283" y="630"/>
                  </a:lnTo>
                  <a:lnTo>
                    <a:pt x="2288" y="625"/>
                  </a:lnTo>
                  <a:lnTo>
                    <a:pt x="2291" y="622"/>
                  </a:lnTo>
                  <a:lnTo>
                    <a:pt x="2298" y="618"/>
                  </a:lnTo>
                  <a:lnTo>
                    <a:pt x="2304" y="615"/>
                  </a:lnTo>
                  <a:lnTo>
                    <a:pt x="2302" y="611"/>
                  </a:lnTo>
                  <a:lnTo>
                    <a:pt x="2302" y="609"/>
                  </a:lnTo>
                  <a:lnTo>
                    <a:pt x="2302" y="609"/>
                  </a:lnTo>
                  <a:lnTo>
                    <a:pt x="2300" y="608"/>
                  </a:lnTo>
                  <a:lnTo>
                    <a:pt x="2300" y="606"/>
                  </a:lnTo>
                  <a:lnTo>
                    <a:pt x="2298" y="602"/>
                  </a:lnTo>
                  <a:lnTo>
                    <a:pt x="2297" y="602"/>
                  </a:lnTo>
                  <a:lnTo>
                    <a:pt x="2297" y="601"/>
                  </a:lnTo>
                  <a:lnTo>
                    <a:pt x="2297" y="601"/>
                  </a:lnTo>
                  <a:lnTo>
                    <a:pt x="2297" y="601"/>
                  </a:lnTo>
                  <a:lnTo>
                    <a:pt x="2295" y="601"/>
                  </a:lnTo>
                  <a:lnTo>
                    <a:pt x="2291" y="599"/>
                  </a:lnTo>
                  <a:lnTo>
                    <a:pt x="2288" y="597"/>
                  </a:lnTo>
                  <a:lnTo>
                    <a:pt x="2286" y="597"/>
                  </a:lnTo>
                  <a:lnTo>
                    <a:pt x="2283" y="597"/>
                  </a:lnTo>
                  <a:lnTo>
                    <a:pt x="2279" y="595"/>
                  </a:lnTo>
                  <a:lnTo>
                    <a:pt x="2276" y="595"/>
                  </a:lnTo>
                  <a:lnTo>
                    <a:pt x="2276" y="594"/>
                  </a:lnTo>
                  <a:lnTo>
                    <a:pt x="2274" y="592"/>
                  </a:lnTo>
                  <a:lnTo>
                    <a:pt x="2274" y="590"/>
                  </a:lnTo>
                  <a:lnTo>
                    <a:pt x="2274" y="587"/>
                  </a:lnTo>
                  <a:lnTo>
                    <a:pt x="2272" y="583"/>
                  </a:lnTo>
                  <a:lnTo>
                    <a:pt x="2274" y="582"/>
                  </a:lnTo>
                  <a:lnTo>
                    <a:pt x="2274" y="580"/>
                  </a:lnTo>
                  <a:lnTo>
                    <a:pt x="2276" y="578"/>
                  </a:lnTo>
                  <a:lnTo>
                    <a:pt x="2276" y="576"/>
                  </a:lnTo>
                  <a:lnTo>
                    <a:pt x="2276" y="573"/>
                  </a:lnTo>
                  <a:lnTo>
                    <a:pt x="2272" y="573"/>
                  </a:lnTo>
                  <a:lnTo>
                    <a:pt x="2271" y="576"/>
                  </a:lnTo>
                  <a:lnTo>
                    <a:pt x="2271" y="578"/>
                  </a:lnTo>
                  <a:lnTo>
                    <a:pt x="2271" y="580"/>
                  </a:lnTo>
                  <a:lnTo>
                    <a:pt x="2269" y="580"/>
                  </a:lnTo>
                  <a:lnTo>
                    <a:pt x="2267" y="582"/>
                  </a:lnTo>
                  <a:lnTo>
                    <a:pt x="2265" y="583"/>
                  </a:lnTo>
                  <a:lnTo>
                    <a:pt x="2262" y="566"/>
                  </a:lnTo>
                  <a:lnTo>
                    <a:pt x="2258" y="550"/>
                  </a:lnTo>
                  <a:lnTo>
                    <a:pt x="2257" y="538"/>
                  </a:lnTo>
                  <a:lnTo>
                    <a:pt x="2260" y="529"/>
                  </a:lnTo>
                  <a:lnTo>
                    <a:pt x="2265" y="520"/>
                  </a:lnTo>
                  <a:lnTo>
                    <a:pt x="2271" y="510"/>
                  </a:lnTo>
                  <a:lnTo>
                    <a:pt x="2272" y="494"/>
                  </a:lnTo>
                  <a:close/>
                  <a:moveTo>
                    <a:pt x="29" y="458"/>
                  </a:moveTo>
                  <a:lnTo>
                    <a:pt x="49" y="458"/>
                  </a:lnTo>
                  <a:lnTo>
                    <a:pt x="49" y="465"/>
                  </a:lnTo>
                  <a:lnTo>
                    <a:pt x="45" y="465"/>
                  </a:lnTo>
                  <a:lnTo>
                    <a:pt x="45" y="468"/>
                  </a:lnTo>
                  <a:lnTo>
                    <a:pt x="40" y="466"/>
                  </a:lnTo>
                  <a:lnTo>
                    <a:pt x="36" y="463"/>
                  </a:lnTo>
                  <a:lnTo>
                    <a:pt x="33" y="461"/>
                  </a:lnTo>
                  <a:lnTo>
                    <a:pt x="29" y="458"/>
                  </a:lnTo>
                  <a:close/>
                  <a:moveTo>
                    <a:pt x="1239" y="403"/>
                  </a:moveTo>
                  <a:lnTo>
                    <a:pt x="1244" y="407"/>
                  </a:lnTo>
                  <a:lnTo>
                    <a:pt x="1249" y="412"/>
                  </a:lnTo>
                  <a:lnTo>
                    <a:pt x="1253" y="419"/>
                  </a:lnTo>
                  <a:lnTo>
                    <a:pt x="1255" y="426"/>
                  </a:lnTo>
                  <a:lnTo>
                    <a:pt x="1251" y="426"/>
                  </a:lnTo>
                  <a:lnTo>
                    <a:pt x="1248" y="428"/>
                  </a:lnTo>
                  <a:lnTo>
                    <a:pt x="1246" y="428"/>
                  </a:lnTo>
                  <a:lnTo>
                    <a:pt x="1241" y="430"/>
                  </a:lnTo>
                  <a:lnTo>
                    <a:pt x="1235" y="430"/>
                  </a:lnTo>
                  <a:lnTo>
                    <a:pt x="1235" y="426"/>
                  </a:lnTo>
                  <a:lnTo>
                    <a:pt x="1234" y="426"/>
                  </a:lnTo>
                  <a:lnTo>
                    <a:pt x="1234" y="424"/>
                  </a:lnTo>
                  <a:lnTo>
                    <a:pt x="1234" y="424"/>
                  </a:lnTo>
                  <a:lnTo>
                    <a:pt x="1232" y="423"/>
                  </a:lnTo>
                  <a:lnTo>
                    <a:pt x="1234" y="419"/>
                  </a:lnTo>
                  <a:lnTo>
                    <a:pt x="1234" y="417"/>
                  </a:lnTo>
                  <a:lnTo>
                    <a:pt x="1234" y="417"/>
                  </a:lnTo>
                  <a:lnTo>
                    <a:pt x="1234" y="416"/>
                  </a:lnTo>
                  <a:lnTo>
                    <a:pt x="1235" y="414"/>
                  </a:lnTo>
                  <a:lnTo>
                    <a:pt x="1239" y="403"/>
                  </a:lnTo>
                  <a:close/>
                  <a:moveTo>
                    <a:pt x="1209" y="391"/>
                  </a:moveTo>
                  <a:lnTo>
                    <a:pt x="1213" y="395"/>
                  </a:lnTo>
                  <a:lnTo>
                    <a:pt x="1215" y="397"/>
                  </a:lnTo>
                  <a:lnTo>
                    <a:pt x="1215" y="398"/>
                  </a:lnTo>
                  <a:lnTo>
                    <a:pt x="1216" y="402"/>
                  </a:lnTo>
                  <a:lnTo>
                    <a:pt x="1216" y="405"/>
                  </a:lnTo>
                  <a:lnTo>
                    <a:pt x="1216" y="410"/>
                  </a:lnTo>
                  <a:lnTo>
                    <a:pt x="1213" y="410"/>
                  </a:lnTo>
                  <a:lnTo>
                    <a:pt x="1213" y="414"/>
                  </a:lnTo>
                  <a:lnTo>
                    <a:pt x="1206" y="412"/>
                  </a:lnTo>
                  <a:lnTo>
                    <a:pt x="1199" y="410"/>
                  </a:lnTo>
                  <a:lnTo>
                    <a:pt x="1194" y="407"/>
                  </a:lnTo>
                  <a:lnTo>
                    <a:pt x="1190" y="407"/>
                  </a:lnTo>
                  <a:lnTo>
                    <a:pt x="1190" y="403"/>
                  </a:lnTo>
                  <a:lnTo>
                    <a:pt x="1197" y="400"/>
                  </a:lnTo>
                  <a:lnTo>
                    <a:pt x="1204" y="397"/>
                  </a:lnTo>
                  <a:lnTo>
                    <a:pt x="1209" y="391"/>
                  </a:lnTo>
                  <a:close/>
                  <a:moveTo>
                    <a:pt x="1286" y="360"/>
                  </a:moveTo>
                  <a:lnTo>
                    <a:pt x="1290" y="362"/>
                  </a:lnTo>
                  <a:lnTo>
                    <a:pt x="1290" y="362"/>
                  </a:lnTo>
                  <a:lnTo>
                    <a:pt x="1291" y="363"/>
                  </a:lnTo>
                  <a:lnTo>
                    <a:pt x="1291" y="363"/>
                  </a:lnTo>
                  <a:lnTo>
                    <a:pt x="1293" y="365"/>
                  </a:lnTo>
                  <a:lnTo>
                    <a:pt x="1297" y="365"/>
                  </a:lnTo>
                  <a:lnTo>
                    <a:pt x="1297" y="367"/>
                  </a:lnTo>
                  <a:lnTo>
                    <a:pt x="1297" y="369"/>
                  </a:lnTo>
                  <a:lnTo>
                    <a:pt x="1295" y="370"/>
                  </a:lnTo>
                  <a:lnTo>
                    <a:pt x="1295" y="370"/>
                  </a:lnTo>
                  <a:lnTo>
                    <a:pt x="1293" y="372"/>
                  </a:lnTo>
                  <a:lnTo>
                    <a:pt x="1291" y="374"/>
                  </a:lnTo>
                  <a:lnTo>
                    <a:pt x="1290" y="374"/>
                  </a:lnTo>
                  <a:lnTo>
                    <a:pt x="1288" y="376"/>
                  </a:lnTo>
                  <a:lnTo>
                    <a:pt x="1286" y="376"/>
                  </a:lnTo>
                  <a:lnTo>
                    <a:pt x="1283" y="376"/>
                  </a:lnTo>
                  <a:lnTo>
                    <a:pt x="1283" y="370"/>
                  </a:lnTo>
                  <a:lnTo>
                    <a:pt x="1283" y="367"/>
                  </a:lnTo>
                  <a:lnTo>
                    <a:pt x="1284" y="365"/>
                  </a:lnTo>
                  <a:lnTo>
                    <a:pt x="1286" y="360"/>
                  </a:lnTo>
                  <a:close/>
                  <a:moveTo>
                    <a:pt x="0" y="341"/>
                  </a:moveTo>
                  <a:lnTo>
                    <a:pt x="17" y="344"/>
                  </a:lnTo>
                  <a:lnTo>
                    <a:pt x="29" y="349"/>
                  </a:lnTo>
                  <a:lnTo>
                    <a:pt x="38" y="360"/>
                  </a:lnTo>
                  <a:lnTo>
                    <a:pt x="35" y="363"/>
                  </a:lnTo>
                  <a:lnTo>
                    <a:pt x="31" y="363"/>
                  </a:lnTo>
                  <a:lnTo>
                    <a:pt x="29" y="365"/>
                  </a:lnTo>
                  <a:lnTo>
                    <a:pt x="28" y="367"/>
                  </a:lnTo>
                  <a:lnTo>
                    <a:pt x="22" y="369"/>
                  </a:lnTo>
                  <a:lnTo>
                    <a:pt x="19" y="365"/>
                  </a:lnTo>
                  <a:lnTo>
                    <a:pt x="14" y="362"/>
                  </a:lnTo>
                  <a:lnTo>
                    <a:pt x="10" y="358"/>
                  </a:lnTo>
                  <a:lnTo>
                    <a:pt x="5" y="356"/>
                  </a:lnTo>
                  <a:lnTo>
                    <a:pt x="3" y="355"/>
                  </a:lnTo>
                  <a:lnTo>
                    <a:pt x="0" y="351"/>
                  </a:lnTo>
                  <a:lnTo>
                    <a:pt x="0" y="348"/>
                  </a:lnTo>
                  <a:lnTo>
                    <a:pt x="0" y="341"/>
                  </a:lnTo>
                  <a:close/>
                  <a:moveTo>
                    <a:pt x="1178" y="299"/>
                  </a:moveTo>
                  <a:lnTo>
                    <a:pt x="1178" y="307"/>
                  </a:lnTo>
                  <a:lnTo>
                    <a:pt x="1180" y="311"/>
                  </a:lnTo>
                  <a:lnTo>
                    <a:pt x="1181" y="314"/>
                  </a:lnTo>
                  <a:lnTo>
                    <a:pt x="1181" y="320"/>
                  </a:lnTo>
                  <a:lnTo>
                    <a:pt x="1181" y="327"/>
                  </a:lnTo>
                  <a:lnTo>
                    <a:pt x="1201" y="327"/>
                  </a:lnTo>
                  <a:lnTo>
                    <a:pt x="1218" y="346"/>
                  </a:lnTo>
                  <a:lnTo>
                    <a:pt x="1235" y="365"/>
                  </a:lnTo>
                  <a:lnTo>
                    <a:pt x="1235" y="367"/>
                  </a:lnTo>
                  <a:lnTo>
                    <a:pt x="1234" y="369"/>
                  </a:lnTo>
                  <a:lnTo>
                    <a:pt x="1234" y="370"/>
                  </a:lnTo>
                  <a:lnTo>
                    <a:pt x="1234" y="370"/>
                  </a:lnTo>
                  <a:lnTo>
                    <a:pt x="1232" y="372"/>
                  </a:lnTo>
                  <a:lnTo>
                    <a:pt x="1229" y="376"/>
                  </a:lnTo>
                  <a:lnTo>
                    <a:pt x="1227" y="377"/>
                  </a:lnTo>
                  <a:lnTo>
                    <a:pt x="1225" y="379"/>
                  </a:lnTo>
                  <a:lnTo>
                    <a:pt x="1223" y="379"/>
                  </a:lnTo>
                  <a:lnTo>
                    <a:pt x="1218" y="379"/>
                  </a:lnTo>
                  <a:lnTo>
                    <a:pt x="1213" y="381"/>
                  </a:lnTo>
                  <a:lnTo>
                    <a:pt x="1213" y="376"/>
                  </a:lnTo>
                  <a:lnTo>
                    <a:pt x="1213" y="370"/>
                  </a:lnTo>
                  <a:lnTo>
                    <a:pt x="1213" y="367"/>
                  </a:lnTo>
                  <a:lnTo>
                    <a:pt x="1213" y="365"/>
                  </a:lnTo>
                  <a:lnTo>
                    <a:pt x="1209" y="362"/>
                  </a:lnTo>
                  <a:lnTo>
                    <a:pt x="1206" y="360"/>
                  </a:lnTo>
                  <a:lnTo>
                    <a:pt x="1201" y="356"/>
                  </a:lnTo>
                  <a:lnTo>
                    <a:pt x="1195" y="370"/>
                  </a:lnTo>
                  <a:lnTo>
                    <a:pt x="1185" y="379"/>
                  </a:lnTo>
                  <a:lnTo>
                    <a:pt x="1171" y="384"/>
                  </a:lnTo>
                  <a:lnTo>
                    <a:pt x="1171" y="379"/>
                  </a:lnTo>
                  <a:lnTo>
                    <a:pt x="1171" y="376"/>
                  </a:lnTo>
                  <a:lnTo>
                    <a:pt x="1173" y="372"/>
                  </a:lnTo>
                  <a:lnTo>
                    <a:pt x="1171" y="369"/>
                  </a:lnTo>
                  <a:lnTo>
                    <a:pt x="1169" y="365"/>
                  </a:lnTo>
                  <a:lnTo>
                    <a:pt x="1167" y="360"/>
                  </a:lnTo>
                  <a:lnTo>
                    <a:pt x="1162" y="358"/>
                  </a:lnTo>
                  <a:lnTo>
                    <a:pt x="1159" y="356"/>
                  </a:lnTo>
                  <a:lnTo>
                    <a:pt x="1155" y="356"/>
                  </a:lnTo>
                  <a:lnTo>
                    <a:pt x="1152" y="355"/>
                  </a:lnTo>
                  <a:lnTo>
                    <a:pt x="1150" y="355"/>
                  </a:lnTo>
                  <a:lnTo>
                    <a:pt x="1146" y="353"/>
                  </a:lnTo>
                  <a:lnTo>
                    <a:pt x="1143" y="349"/>
                  </a:lnTo>
                  <a:lnTo>
                    <a:pt x="1153" y="337"/>
                  </a:lnTo>
                  <a:lnTo>
                    <a:pt x="1160" y="323"/>
                  </a:lnTo>
                  <a:lnTo>
                    <a:pt x="1167" y="309"/>
                  </a:lnTo>
                  <a:lnTo>
                    <a:pt x="1178" y="299"/>
                  </a:lnTo>
                  <a:close/>
                  <a:moveTo>
                    <a:pt x="2150" y="269"/>
                  </a:moveTo>
                  <a:lnTo>
                    <a:pt x="2152" y="273"/>
                  </a:lnTo>
                  <a:lnTo>
                    <a:pt x="2154" y="276"/>
                  </a:lnTo>
                  <a:lnTo>
                    <a:pt x="2155" y="278"/>
                  </a:lnTo>
                  <a:lnTo>
                    <a:pt x="2155" y="281"/>
                  </a:lnTo>
                  <a:lnTo>
                    <a:pt x="2157" y="285"/>
                  </a:lnTo>
                  <a:lnTo>
                    <a:pt x="2157" y="292"/>
                  </a:lnTo>
                  <a:lnTo>
                    <a:pt x="2157" y="297"/>
                  </a:lnTo>
                  <a:lnTo>
                    <a:pt x="2159" y="311"/>
                  </a:lnTo>
                  <a:lnTo>
                    <a:pt x="2161" y="327"/>
                  </a:lnTo>
                  <a:lnTo>
                    <a:pt x="2161" y="341"/>
                  </a:lnTo>
                  <a:lnTo>
                    <a:pt x="2141" y="351"/>
                  </a:lnTo>
                  <a:lnTo>
                    <a:pt x="2119" y="360"/>
                  </a:lnTo>
                  <a:lnTo>
                    <a:pt x="2098" y="370"/>
                  </a:lnTo>
                  <a:lnTo>
                    <a:pt x="2080" y="384"/>
                  </a:lnTo>
                  <a:lnTo>
                    <a:pt x="2075" y="381"/>
                  </a:lnTo>
                  <a:lnTo>
                    <a:pt x="2066" y="377"/>
                  </a:lnTo>
                  <a:lnTo>
                    <a:pt x="2054" y="370"/>
                  </a:lnTo>
                  <a:lnTo>
                    <a:pt x="2044" y="365"/>
                  </a:lnTo>
                  <a:lnTo>
                    <a:pt x="2035" y="360"/>
                  </a:lnTo>
                  <a:lnTo>
                    <a:pt x="2031" y="356"/>
                  </a:lnTo>
                  <a:lnTo>
                    <a:pt x="2033" y="355"/>
                  </a:lnTo>
                  <a:lnTo>
                    <a:pt x="2035" y="353"/>
                  </a:lnTo>
                  <a:lnTo>
                    <a:pt x="2035" y="353"/>
                  </a:lnTo>
                  <a:lnTo>
                    <a:pt x="2037" y="351"/>
                  </a:lnTo>
                  <a:lnTo>
                    <a:pt x="2037" y="349"/>
                  </a:lnTo>
                  <a:lnTo>
                    <a:pt x="2038" y="346"/>
                  </a:lnTo>
                  <a:lnTo>
                    <a:pt x="2033" y="342"/>
                  </a:lnTo>
                  <a:lnTo>
                    <a:pt x="2026" y="341"/>
                  </a:lnTo>
                  <a:lnTo>
                    <a:pt x="2021" y="337"/>
                  </a:lnTo>
                  <a:lnTo>
                    <a:pt x="2016" y="334"/>
                  </a:lnTo>
                  <a:lnTo>
                    <a:pt x="2019" y="334"/>
                  </a:lnTo>
                  <a:lnTo>
                    <a:pt x="2023" y="330"/>
                  </a:lnTo>
                  <a:lnTo>
                    <a:pt x="2024" y="328"/>
                  </a:lnTo>
                  <a:lnTo>
                    <a:pt x="2026" y="328"/>
                  </a:lnTo>
                  <a:lnTo>
                    <a:pt x="2028" y="327"/>
                  </a:lnTo>
                  <a:lnTo>
                    <a:pt x="2033" y="327"/>
                  </a:lnTo>
                  <a:lnTo>
                    <a:pt x="2038" y="327"/>
                  </a:lnTo>
                  <a:lnTo>
                    <a:pt x="2038" y="314"/>
                  </a:lnTo>
                  <a:lnTo>
                    <a:pt x="2012" y="314"/>
                  </a:lnTo>
                  <a:lnTo>
                    <a:pt x="2007" y="304"/>
                  </a:lnTo>
                  <a:lnTo>
                    <a:pt x="2016" y="297"/>
                  </a:lnTo>
                  <a:lnTo>
                    <a:pt x="2023" y="290"/>
                  </a:lnTo>
                  <a:lnTo>
                    <a:pt x="2031" y="287"/>
                  </a:lnTo>
                  <a:lnTo>
                    <a:pt x="2045" y="283"/>
                  </a:lnTo>
                  <a:lnTo>
                    <a:pt x="2051" y="288"/>
                  </a:lnTo>
                  <a:lnTo>
                    <a:pt x="2054" y="294"/>
                  </a:lnTo>
                  <a:lnTo>
                    <a:pt x="2058" y="297"/>
                  </a:lnTo>
                  <a:lnTo>
                    <a:pt x="2061" y="304"/>
                  </a:lnTo>
                  <a:lnTo>
                    <a:pt x="2072" y="295"/>
                  </a:lnTo>
                  <a:lnTo>
                    <a:pt x="2082" y="288"/>
                  </a:lnTo>
                  <a:lnTo>
                    <a:pt x="2096" y="283"/>
                  </a:lnTo>
                  <a:lnTo>
                    <a:pt x="2098" y="288"/>
                  </a:lnTo>
                  <a:lnTo>
                    <a:pt x="2101" y="290"/>
                  </a:lnTo>
                  <a:lnTo>
                    <a:pt x="2101" y="292"/>
                  </a:lnTo>
                  <a:lnTo>
                    <a:pt x="2103" y="292"/>
                  </a:lnTo>
                  <a:lnTo>
                    <a:pt x="2105" y="292"/>
                  </a:lnTo>
                  <a:lnTo>
                    <a:pt x="2108" y="292"/>
                  </a:lnTo>
                  <a:lnTo>
                    <a:pt x="2117" y="287"/>
                  </a:lnTo>
                  <a:lnTo>
                    <a:pt x="2122" y="281"/>
                  </a:lnTo>
                  <a:lnTo>
                    <a:pt x="2129" y="276"/>
                  </a:lnTo>
                  <a:lnTo>
                    <a:pt x="2136" y="271"/>
                  </a:lnTo>
                  <a:lnTo>
                    <a:pt x="2150" y="269"/>
                  </a:lnTo>
                  <a:close/>
                  <a:moveTo>
                    <a:pt x="1302" y="206"/>
                  </a:moveTo>
                  <a:lnTo>
                    <a:pt x="1305" y="208"/>
                  </a:lnTo>
                  <a:lnTo>
                    <a:pt x="1307" y="210"/>
                  </a:lnTo>
                  <a:lnTo>
                    <a:pt x="1309" y="210"/>
                  </a:lnTo>
                  <a:lnTo>
                    <a:pt x="1311" y="211"/>
                  </a:lnTo>
                  <a:lnTo>
                    <a:pt x="1311" y="213"/>
                  </a:lnTo>
                  <a:lnTo>
                    <a:pt x="1311" y="215"/>
                  </a:lnTo>
                  <a:lnTo>
                    <a:pt x="1312" y="218"/>
                  </a:lnTo>
                  <a:lnTo>
                    <a:pt x="1316" y="224"/>
                  </a:lnTo>
                  <a:lnTo>
                    <a:pt x="1318" y="229"/>
                  </a:lnTo>
                  <a:lnTo>
                    <a:pt x="1319" y="234"/>
                  </a:lnTo>
                  <a:lnTo>
                    <a:pt x="1321" y="241"/>
                  </a:lnTo>
                  <a:lnTo>
                    <a:pt x="1316" y="243"/>
                  </a:lnTo>
                  <a:lnTo>
                    <a:pt x="1311" y="245"/>
                  </a:lnTo>
                  <a:lnTo>
                    <a:pt x="1305" y="245"/>
                  </a:lnTo>
                  <a:lnTo>
                    <a:pt x="1297" y="246"/>
                  </a:lnTo>
                  <a:lnTo>
                    <a:pt x="1295" y="238"/>
                  </a:lnTo>
                  <a:lnTo>
                    <a:pt x="1293" y="229"/>
                  </a:lnTo>
                  <a:lnTo>
                    <a:pt x="1293" y="218"/>
                  </a:lnTo>
                  <a:lnTo>
                    <a:pt x="1297" y="215"/>
                  </a:lnTo>
                  <a:lnTo>
                    <a:pt x="1298" y="211"/>
                  </a:lnTo>
                  <a:lnTo>
                    <a:pt x="1302" y="206"/>
                  </a:lnTo>
                  <a:close/>
                  <a:moveTo>
                    <a:pt x="1604" y="177"/>
                  </a:moveTo>
                  <a:lnTo>
                    <a:pt x="1611" y="180"/>
                  </a:lnTo>
                  <a:lnTo>
                    <a:pt x="1618" y="184"/>
                  </a:lnTo>
                  <a:lnTo>
                    <a:pt x="1621" y="187"/>
                  </a:lnTo>
                  <a:lnTo>
                    <a:pt x="1626" y="191"/>
                  </a:lnTo>
                  <a:lnTo>
                    <a:pt x="1632" y="196"/>
                  </a:lnTo>
                  <a:lnTo>
                    <a:pt x="1630" y="199"/>
                  </a:lnTo>
                  <a:lnTo>
                    <a:pt x="1630" y="199"/>
                  </a:lnTo>
                  <a:lnTo>
                    <a:pt x="1630" y="201"/>
                  </a:lnTo>
                  <a:lnTo>
                    <a:pt x="1628" y="201"/>
                  </a:lnTo>
                  <a:lnTo>
                    <a:pt x="1628" y="203"/>
                  </a:lnTo>
                  <a:lnTo>
                    <a:pt x="1625" y="206"/>
                  </a:lnTo>
                  <a:lnTo>
                    <a:pt x="1625" y="208"/>
                  </a:lnTo>
                  <a:lnTo>
                    <a:pt x="1623" y="208"/>
                  </a:lnTo>
                  <a:lnTo>
                    <a:pt x="1621" y="208"/>
                  </a:lnTo>
                  <a:lnTo>
                    <a:pt x="1619" y="210"/>
                  </a:lnTo>
                  <a:lnTo>
                    <a:pt x="1616" y="211"/>
                  </a:lnTo>
                  <a:lnTo>
                    <a:pt x="1611" y="206"/>
                  </a:lnTo>
                  <a:lnTo>
                    <a:pt x="1606" y="201"/>
                  </a:lnTo>
                  <a:lnTo>
                    <a:pt x="1599" y="196"/>
                  </a:lnTo>
                  <a:lnTo>
                    <a:pt x="1593" y="192"/>
                  </a:lnTo>
                  <a:lnTo>
                    <a:pt x="1597" y="180"/>
                  </a:lnTo>
                  <a:lnTo>
                    <a:pt x="1600" y="180"/>
                  </a:lnTo>
                  <a:lnTo>
                    <a:pt x="1602" y="178"/>
                  </a:lnTo>
                  <a:lnTo>
                    <a:pt x="1602" y="178"/>
                  </a:lnTo>
                  <a:lnTo>
                    <a:pt x="1602" y="178"/>
                  </a:lnTo>
                  <a:lnTo>
                    <a:pt x="1604" y="177"/>
                  </a:lnTo>
                  <a:close/>
                  <a:moveTo>
                    <a:pt x="2963" y="170"/>
                  </a:moveTo>
                  <a:lnTo>
                    <a:pt x="2979" y="170"/>
                  </a:lnTo>
                  <a:lnTo>
                    <a:pt x="2979" y="177"/>
                  </a:lnTo>
                  <a:lnTo>
                    <a:pt x="2976" y="177"/>
                  </a:lnTo>
                  <a:lnTo>
                    <a:pt x="2972" y="180"/>
                  </a:lnTo>
                  <a:lnTo>
                    <a:pt x="2970" y="180"/>
                  </a:lnTo>
                  <a:lnTo>
                    <a:pt x="2967" y="180"/>
                  </a:lnTo>
                  <a:lnTo>
                    <a:pt x="2967" y="178"/>
                  </a:lnTo>
                  <a:lnTo>
                    <a:pt x="2965" y="175"/>
                  </a:lnTo>
                  <a:lnTo>
                    <a:pt x="2965" y="173"/>
                  </a:lnTo>
                  <a:lnTo>
                    <a:pt x="2963" y="171"/>
                  </a:lnTo>
                  <a:lnTo>
                    <a:pt x="2963" y="170"/>
                  </a:lnTo>
                  <a:close/>
                  <a:moveTo>
                    <a:pt x="989" y="149"/>
                  </a:moveTo>
                  <a:lnTo>
                    <a:pt x="1005" y="159"/>
                  </a:lnTo>
                  <a:lnTo>
                    <a:pt x="1019" y="171"/>
                  </a:lnTo>
                  <a:lnTo>
                    <a:pt x="1033" y="184"/>
                  </a:lnTo>
                  <a:lnTo>
                    <a:pt x="1028" y="184"/>
                  </a:lnTo>
                  <a:lnTo>
                    <a:pt x="1024" y="189"/>
                  </a:lnTo>
                  <a:lnTo>
                    <a:pt x="1021" y="191"/>
                  </a:lnTo>
                  <a:lnTo>
                    <a:pt x="1016" y="191"/>
                  </a:lnTo>
                  <a:lnTo>
                    <a:pt x="1010" y="192"/>
                  </a:lnTo>
                  <a:lnTo>
                    <a:pt x="1002" y="192"/>
                  </a:lnTo>
                  <a:lnTo>
                    <a:pt x="995" y="185"/>
                  </a:lnTo>
                  <a:lnTo>
                    <a:pt x="988" y="180"/>
                  </a:lnTo>
                  <a:lnTo>
                    <a:pt x="979" y="177"/>
                  </a:lnTo>
                  <a:lnTo>
                    <a:pt x="979" y="173"/>
                  </a:lnTo>
                  <a:lnTo>
                    <a:pt x="995" y="164"/>
                  </a:lnTo>
                  <a:lnTo>
                    <a:pt x="993" y="161"/>
                  </a:lnTo>
                  <a:lnTo>
                    <a:pt x="991" y="159"/>
                  </a:lnTo>
                  <a:lnTo>
                    <a:pt x="991" y="156"/>
                  </a:lnTo>
                  <a:lnTo>
                    <a:pt x="989" y="149"/>
                  </a:lnTo>
                  <a:close/>
                  <a:moveTo>
                    <a:pt x="4822" y="100"/>
                  </a:moveTo>
                  <a:lnTo>
                    <a:pt x="4826" y="105"/>
                  </a:lnTo>
                  <a:lnTo>
                    <a:pt x="4829" y="109"/>
                  </a:lnTo>
                  <a:lnTo>
                    <a:pt x="4833" y="109"/>
                  </a:lnTo>
                  <a:lnTo>
                    <a:pt x="4835" y="110"/>
                  </a:lnTo>
                  <a:lnTo>
                    <a:pt x="4836" y="110"/>
                  </a:lnTo>
                  <a:lnTo>
                    <a:pt x="4840" y="110"/>
                  </a:lnTo>
                  <a:lnTo>
                    <a:pt x="4842" y="110"/>
                  </a:lnTo>
                  <a:lnTo>
                    <a:pt x="4843" y="110"/>
                  </a:lnTo>
                  <a:lnTo>
                    <a:pt x="4847" y="112"/>
                  </a:lnTo>
                  <a:lnTo>
                    <a:pt x="4849" y="115"/>
                  </a:lnTo>
                  <a:lnTo>
                    <a:pt x="4842" y="121"/>
                  </a:lnTo>
                  <a:lnTo>
                    <a:pt x="4835" y="126"/>
                  </a:lnTo>
                  <a:lnTo>
                    <a:pt x="4800" y="129"/>
                  </a:lnTo>
                  <a:lnTo>
                    <a:pt x="4800" y="115"/>
                  </a:lnTo>
                  <a:lnTo>
                    <a:pt x="4805" y="110"/>
                  </a:lnTo>
                  <a:lnTo>
                    <a:pt x="4810" y="107"/>
                  </a:lnTo>
                  <a:lnTo>
                    <a:pt x="4815" y="103"/>
                  </a:lnTo>
                  <a:lnTo>
                    <a:pt x="4822" y="100"/>
                  </a:lnTo>
                  <a:close/>
                  <a:moveTo>
                    <a:pt x="1063" y="72"/>
                  </a:moveTo>
                  <a:lnTo>
                    <a:pt x="1064" y="79"/>
                  </a:lnTo>
                  <a:lnTo>
                    <a:pt x="1064" y="84"/>
                  </a:lnTo>
                  <a:lnTo>
                    <a:pt x="1066" y="86"/>
                  </a:lnTo>
                  <a:lnTo>
                    <a:pt x="1068" y="88"/>
                  </a:lnTo>
                  <a:lnTo>
                    <a:pt x="1070" y="89"/>
                  </a:lnTo>
                  <a:lnTo>
                    <a:pt x="1073" y="93"/>
                  </a:lnTo>
                  <a:lnTo>
                    <a:pt x="1075" y="96"/>
                  </a:lnTo>
                  <a:lnTo>
                    <a:pt x="1073" y="100"/>
                  </a:lnTo>
                  <a:lnTo>
                    <a:pt x="1071" y="105"/>
                  </a:lnTo>
                  <a:lnTo>
                    <a:pt x="1070" y="109"/>
                  </a:lnTo>
                  <a:lnTo>
                    <a:pt x="1068" y="112"/>
                  </a:lnTo>
                  <a:lnTo>
                    <a:pt x="1066" y="119"/>
                  </a:lnTo>
                  <a:lnTo>
                    <a:pt x="1073" y="121"/>
                  </a:lnTo>
                  <a:lnTo>
                    <a:pt x="1077" y="124"/>
                  </a:lnTo>
                  <a:lnTo>
                    <a:pt x="1080" y="128"/>
                  </a:lnTo>
                  <a:lnTo>
                    <a:pt x="1082" y="131"/>
                  </a:lnTo>
                  <a:lnTo>
                    <a:pt x="1082" y="138"/>
                  </a:lnTo>
                  <a:lnTo>
                    <a:pt x="1082" y="145"/>
                  </a:lnTo>
                  <a:lnTo>
                    <a:pt x="1077" y="149"/>
                  </a:lnTo>
                  <a:lnTo>
                    <a:pt x="1073" y="152"/>
                  </a:lnTo>
                  <a:lnTo>
                    <a:pt x="1071" y="157"/>
                  </a:lnTo>
                  <a:lnTo>
                    <a:pt x="1070" y="163"/>
                  </a:lnTo>
                  <a:lnTo>
                    <a:pt x="1066" y="170"/>
                  </a:lnTo>
                  <a:lnTo>
                    <a:pt x="1091" y="170"/>
                  </a:lnTo>
                  <a:lnTo>
                    <a:pt x="1091" y="185"/>
                  </a:lnTo>
                  <a:lnTo>
                    <a:pt x="1094" y="199"/>
                  </a:lnTo>
                  <a:lnTo>
                    <a:pt x="1105" y="199"/>
                  </a:lnTo>
                  <a:lnTo>
                    <a:pt x="1110" y="194"/>
                  </a:lnTo>
                  <a:lnTo>
                    <a:pt x="1115" y="189"/>
                  </a:lnTo>
                  <a:lnTo>
                    <a:pt x="1120" y="184"/>
                  </a:lnTo>
                  <a:lnTo>
                    <a:pt x="1129" y="180"/>
                  </a:lnTo>
                  <a:lnTo>
                    <a:pt x="1129" y="191"/>
                  </a:lnTo>
                  <a:lnTo>
                    <a:pt x="1127" y="205"/>
                  </a:lnTo>
                  <a:lnTo>
                    <a:pt x="1126" y="217"/>
                  </a:lnTo>
                  <a:lnTo>
                    <a:pt x="1126" y="225"/>
                  </a:lnTo>
                  <a:lnTo>
                    <a:pt x="1124" y="231"/>
                  </a:lnTo>
                  <a:lnTo>
                    <a:pt x="1127" y="234"/>
                  </a:lnTo>
                  <a:lnTo>
                    <a:pt x="1129" y="236"/>
                  </a:lnTo>
                  <a:lnTo>
                    <a:pt x="1131" y="238"/>
                  </a:lnTo>
                  <a:lnTo>
                    <a:pt x="1134" y="239"/>
                  </a:lnTo>
                  <a:lnTo>
                    <a:pt x="1139" y="241"/>
                  </a:lnTo>
                  <a:lnTo>
                    <a:pt x="1148" y="227"/>
                  </a:lnTo>
                  <a:lnTo>
                    <a:pt x="1155" y="211"/>
                  </a:lnTo>
                  <a:lnTo>
                    <a:pt x="1155" y="199"/>
                  </a:lnTo>
                  <a:lnTo>
                    <a:pt x="1153" y="187"/>
                  </a:lnTo>
                  <a:lnTo>
                    <a:pt x="1153" y="175"/>
                  </a:lnTo>
                  <a:lnTo>
                    <a:pt x="1157" y="163"/>
                  </a:lnTo>
                  <a:lnTo>
                    <a:pt x="1167" y="154"/>
                  </a:lnTo>
                  <a:lnTo>
                    <a:pt x="1171" y="150"/>
                  </a:lnTo>
                  <a:lnTo>
                    <a:pt x="1174" y="150"/>
                  </a:lnTo>
                  <a:lnTo>
                    <a:pt x="1178" y="152"/>
                  </a:lnTo>
                  <a:lnTo>
                    <a:pt x="1181" y="154"/>
                  </a:lnTo>
                  <a:lnTo>
                    <a:pt x="1183" y="157"/>
                  </a:lnTo>
                  <a:lnTo>
                    <a:pt x="1187" y="161"/>
                  </a:lnTo>
                  <a:lnTo>
                    <a:pt x="1188" y="164"/>
                  </a:lnTo>
                  <a:lnTo>
                    <a:pt x="1192" y="166"/>
                  </a:lnTo>
                  <a:lnTo>
                    <a:pt x="1194" y="170"/>
                  </a:lnTo>
                  <a:lnTo>
                    <a:pt x="1201" y="170"/>
                  </a:lnTo>
                  <a:lnTo>
                    <a:pt x="1209" y="166"/>
                  </a:lnTo>
                  <a:lnTo>
                    <a:pt x="1218" y="164"/>
                  </a:lnTo>
                  <a:lnTo>
                    <a:pt x="1225" y="170"/>
                  </a:lnTo>
                  <a:lnTo>
                    <a:pt x="1225" y="184"/>
                  </a:lnTo>
                  <a:lnTo>
                    <a:pt x="1225" y="191"/>
                  </a:lnTo>
                  <a:lnTo>
                    <a:pt x="1223" y="203"/>
                  </a:lnTo>
                  <a:lnTo>
                    <a:pt x="1222" y="218"/>
                  </a:lnTo>
                  <a:lnTo>
                    <a:pt x="1218" y="236"/>
                  </a:lnTo>
                  <a:lnTo>
                    <a:pt x="1215" y="250"/>
                  </a:lnTo>
                  <a:lnTo>
                    <a:pt x="1213" y="260"/>
                  </a:lnTo>
                  <a:lnTo>
                    <a:pt x="1206" y="260"/>
                  </a:lnTo>
                  <a:lnTo>
                    <a:pt x="1202" y="259"/>
                  </a:lnTo>
                  <a:lnTo>
                    <a:pt x="1199" y="257"/>
                  </a:lnTo>
                  <a:lnTo>
                    <a:pt x="1195" y="255"/>
                  </a:lnTo>
                  <a:lnTo>
                    <a:pt x="1190" y="253"/>
                  </a:lnTo>
                  <a:lnTo>
                    <a:pt x="1190" y="257"/>
                  </a:lnTo>
                  <a:lnTo>
                    <a:pt x="1192" y="259"/>
                  </a:lnTo>
                  <a:lnTo>
                    <a:pt x="1194" y="260"/>
                  </a:lnTo>
                  <a:lnTo>
                    <a:pt x="1195" y="262"/>
                  </a:lnTo>
                  <a:lnTo>
                    <a:pt x="1195" y="264"/>
                  </a:lnTo>
                  <a:lnTo>
                    <a:pt x="1197" y="267"/>
                  </a:lnTo>
                  <a:lnTo>
                    <a:pt x="1197" y="273"/>
                  </a:lnTo>
                  <a:lnTo>
                    <a:pt x="1148" y="276"/>
                  </a:lnTo>
                  <a:lnTo>
                    <a:pt x="1148" y="280"/>
                  </a:lnTo>
                  <a:lnTo>
                    <a:pt x="1152" y="290"/>
                  </a:lnTo>
                  <a:lnTo>
                    <a:pt x="1150" y="301"/>
                  </a:lnTo>
                  <a:lnTo>
                    <a:pt x="1148" y="318"/>
                  </a:lnTo>
                  <a:lnTo>
                    <a:pt x="1139" y="318"/>
                  </a:lnTo>
                  <a:lnTo>
                    <a:pt x="1127" y="311"/>
                  </a:lnTo>
                  <a:lnTo>
                    <a:pt x="1110" y="307"/>
                  </a:lnTo>
                  <a:lnTo>
                    <a:pt x="1110" y="311"/>
                  </a:lnTo>
                  <a:lnTo>
                    <a:pt x="1113" y="311"/>
                  </a:lnTo>
                  <a:lnTo>
                    <a:pt x="1117" y="314"/>
                  </a:lnTo>
                  <a:lnTo>
                    <a:pt x="1119" y="316"/>
                  </a:lnTo>
                  <a:lnTo>
                    <a:pt x="1120" y="318"/>
                  </a:lnTo>
                  <a:lnTo>
                    <a:pt x="1122" y="320"/>
                  </a:lnTo>
                  <a:lnTo>
                    <a:pt x="1124" y="325"/>
                  </a:lnTo>
                  <a:lnTo>
                    <a:pt x="1124" y="330"/>
                  </a:lnTo>
                  <a:lnTo>
                    <a:pt x="1122" y="334"/>
                  </a:lnTo>
                  <a:lnTo>
                    <a:pt x="1119" y="337"/>
                  </a:lnTo>
                  <a:lnTo>
                    <a:pt x="1117" y="341"/>
                  </a:lnTo>
                  <a:lnTo>
                    <a:pt x="1108" y="348"/>
                  </a:lnTo>
                  <a:lnTo>
                    <a:pt x="1101" y="355"/>
                  </a:lnTo>
                  <a:lnTo>
                    <a:pt x="1098" y="363"/>
                  </a:lnTo>
                  <a:lnTo>
                    <a:pt x="1094" y="376"/>
                  </a:lnTo>
                  <a:lnTo>
                    <a:pt x="1087" y="376"/>
                  </a:lnTo>
                  <a:lnTo>
                    <a:pt x="1082" y="374"/>
                  </a:lnTo>
                  <a:lnTo>
                    <a:pt x="1077" y="372"/>
                  </a:lnTo>
                  <a:lnTo>
                    <a:pt x="1073" y="370"/>
                  </a:lnTo>
                  <a:lnTo>
                    <a:pt x="1066" y="369"/>
                  </a:lnTo>
                  <a:lnTo>
                    <a:pt x="1066" y="372"/>
                  </a:lnTo>
                  <a:lnTo>
                    <a:pt x="1075" y="372"/>
                  </a:lnTo>
                  <a:lnTo>
                    <a:pt x="1077" y="376"/>
                  </a:lnTo>
                  <a:lnTo>
                    <a:pt x="1078" y="379"/>
                  </a:lnTo>
                  <a:lnTo>
                    <a:pt x="1080" y="381"/>
                  </a:lnTo>
                  <a:lnTo>
                    <a:pt x="1080" y="384"/>
                  </a:lnTo>
                  <a:lnTo>
                    <a:pt x="1082" y="390"/>
                  </a:lnTo>
                  <a:lnTo>
                    <a:pt x="1082" y="395"/>
                  </a:lnTo>
                  <a:lnTo>
                    <a:pt x="1066" y="400"/>
                  </a:lnTo>
                  <a:lnTo>
                    <a:pt x="1052" y="409"/>
                  </a:lnTo>
                  <a:lnTo>
                    <a:pt x="1043" y="419"/>
                  </a:lnTo>
                  <a:lnTo>
                    <a:pt x="1037" y="435"/>
                  </a:lnTo>
                  <a:lnTo>
                    <a:pt x="1037" y="458"/>
                  </a:lnTo>
                  <a:lnTo>
                    <a:pt x="1043" y="472"/>
                  </a:lnTo>
                  <a:lnTo>
                    <a:pt x="1047" y="491"/>
                  </a:lnTo>
                  <a:lnTo>
                    <a:pt x="1047" y="510"/>
                  </a:lnTo>
                  <a:lnTo>
                    <a:pt x="1066" y="510"/>
                  </a:lnTo>
                  <a:lnTo>
                    <a:pt x="1066" y="519"/>
                  </a:lnTo>
                  <a:lnTo>
                    <a:pt x="1070" y="522"/>
                  </a:lnTo>
                  <a:lnTo>
                    <a:pt x="1070" y="526"/>
                  </a:lnTo>
                  <a:lnTo>
                    <a:pt x="1070" y="529"/>
                  </a:lnTo>
                  <a:lnTo>
                    <a:pt x="1070" y="531"/>
                  </a:lnTo>
                  <a:lnTo>
                    <a:pt x="1070" y="533"/>
                  </a:lnTo>
                  <a:lnTo>
                    <a:pt x="1070" y="534"/>
                  </a:lnTo>
                  <a:lnTo>
                    <a:pt x="1071" y="536"/>
                  </a:lnTo>
                  <a:lnTo>
                    <a:pt x="1077" y="536"/>
                  </a:lnTo>
                  <a:lnTo>
                    <a:pt x="1082" y="538"/>
                  </a:lnTo>
                  <a:lnTo>
                    <a:pt x="1094" y="536"/>
                  </a:lnTo>
                  <a:lnTo>
                    <a:pt x="1106" y="541"/>
                  </a:lnTo>
                  <a:lnTo>
                    <a:pt x="1119" y="550"/>
                  </a:lnTo>
                  <a:lnTo>
                    <a:pt x="1131" y="562"/>
                  </a:lnTo>
                  <a:lnTo>
                    <a:pt x="1141" y="573"/>
                  </a:lnTo>
                  <a:lnTo>
                    <a:pt x="1152" y="580"/>
                  </a:lnTo>
                  <a:lnTo>
                    <a:pt x="1157" y="582"/>
                  </a:lnTo>
                  <a:lnTo>
                    <a:pt x="1160" y="583"/>
                  </a:lnTo>
                  <a:lnTo>
                    <a:pt x="1164" y="582"/>
                  </a:lnTo>
                  <a:lnTo>
                    <a:pt x="1167" y="582"/>
                  </a:lnTo>
                  <a:lnTo>
                    <a:pt x="1169" y="580"/>
                  </a:lnTo>
                  <a:lnTo>
                    <a:pt x="1173" y="578"/>
                  </a:lnTo>
                  <a:lnTo>
                    <a:pt x="1174" y="576"/>
                  </a:lnTo>
                  <a:lnTo>
                    <a:pt x="1178" y="576"/>
                  </a:lnTo>
                  <a:lnTo>
                    <a:pt x="1206" y="583"/>
                  </a:lnTo>
                  <a:lnTo>
                    <a:pt x="1209" y="602"/>
                  </a:lnTo>
                  <a:lnTo>
                    <a:pt x="1213" y="616"/>
                  </a:lnTo>
                  <a:lnTo>
                    <a:pt x="1215" y="627"/>
                  </a:lnTo>
                  <a:lnTo>
                    <a:pt x="1216" y="637"/>
                  </a:lnTo>
                  <a:lnTo>
                    <a:pt x="1220" y="648"/>
                  </a:lnTo>
                  <a:lnTo>
                    <a:pt x="1229" y="660"/>
                  </a:lnTo>
                  <a:lnTo>
                    <a:pt x="1239" y="676"/>
                  </a:lnTo>
                  <a:lnTo>
                    <a:pt x="1242" y="674"/>
                  </a:lnTo>
                  <a:lnTo>
                    <a:pt x="1244" y="674"/>
                  </a:lnTo>
                  <a:lnTo>
                    <a:pt x="1244" y="674"/>
                  </a:lnTo>
                  <a:lnTo>
                    <a:pt x="1246" y="672"/>
                  </a:lnTo>
                  <a:lnTo>
                    <a:pt x="1248" y="672"/>
                  </a:lnTo>
                  <a:lnTo>
                    <a:pt x="1251" y="671"/>
                  </a:lnTo>
                  <a:lnTo>
                    <a:pt x="1253" y="671"/>
                  </a:lnTo>
                  <a:lnTo>
                    <a:pt x="1253" y="669"/>
                  </a:lnTo>
                  <a:lnTo>
                    <a:pt x="1253" y="669"/>
                  </a:lnTo>
                  <a:lnTo>
                    <a:pt x="1253" y="669"/>
                  </a:lnTo>
                  <a:lnTo>
                    <a:pt x="1253" y="667"/>
                  </a:lnTo>
                  <a:lnTo>
                    <a:pt x="1255" y="664"/>
                  </a:lnTo>
                  <a:lnTo>
                    <a:pt x="1255" y="653"/>
                  </a:lnTo>
                  <a:lnTo>
                    <a:pt x="1253" y="639"/>
                  </a:lnTo>
                  <a:lnTo>
                    <a:pt x="1249" y="622"/>
                  </a:lnTo>
                  <a:lnTo>
                    <a:pt x="1244" y="606"/>
                  </a:lnTo>
                  <a:lnTo>
                    <a:pt x="1258" y="599"/>
                  </a:lnTo>
                  <a:lnTo>
                    <a:pt x="1272" y="589"/>
                  </a:lnTo>
                  <a:lnTo>
                    <a:pt x="1281" y="575"/>
                  </a:lnTo>
                  <a:lnTo>
                    <a:pt x="1286" y="557"/>
                  </a:lnTo>
                  <a:lnTo>
                    <a:pt x="1288" y="547"/>
                  </a:lnTo>
                  <a:lnTo>
                    <a:pt x="1286" y="531"/>
                  </a:lnTo>
                  <a:lnTo>
                    <a:pt x="1286" y="515"/>
                  </a:lnTo>
                  <a:lnTo>
                    <a:pt x="1279" y="512"/>
                  </a:lnTo>
                  <a:lnTo>
                    <a:pt x="1276" y="510"/>
                  </a:lnTo>
                  <a:lnTo>
                    <a:pt x="1272" y="508"/>
                  </a:lnTo>
                  <a:lnTo>
                    <a:pt x="1269" y="505"/>
                  </a:lnTo>
                  <a:lnTo>
                    <a:pt x="1267" y="499"/>
                  </a:lnTo>
                  <a:lnTo>
                    <a:pt x="1274" y="487"/>
                  </a:lnTo>
                  <a:lnTo>
                    <a:pt x="1277" y="473"/>
                  </a:lnTo>
                  <a:lnTo>
                    <a:pt x="1274" y="458"/>
                  </a:lnTo>
                  <a:lnTo>
                    <a:pt x="1270" y="442"/>
                  </a:lnTo>
                  <a:lnTo>
                    <a:pt x="1265" y="424"/>
                  </a:lnTo>
                  <a:lnTo>
                    <a:pt x="1263" y="407"/>
                  </a:lnTo>
                  <a:lnTo>
                    <a:pt x="1267" y="407"/>
                  </a:lnTo>
                  <a:lnTo>
                    <a:pt x="1267" y="403"/>
                  </a:lnTo>
                  <a:lnTo>
                    <a:pt x="1291" y="407"/>
                  </a:lnTo>
                  <a:lnTo>
                    <a:pt x="1312" y="407"/>
                  </a:lnTo>
                  <a:lnTo>
                    <a:pt x="1335" y="403"/>
                  </a:lnTo>
                  <a:lnTo>
                    <a:pt x="1340" y="412"/>
                  </a:lnTo>
                  <a:lnTo>
                    <a:pt x="1345" y="424"/>
                  </a:lnTo>
                  <a:lnTo>
                    <a:pt x="1351" y="433"/>
                  </a:lnTo>
                  <a:lnTo>
                    <a:pt x="1356" y="437"/>
                  </a:lnTo>
                  <a:lnTo>
                    <a:pt x="1359" y="438"/>
                  </a:lnTo>
                  <a:lnTo>
                    <a:pt x="1365" y="438"/>
                  </a:lnTo>
                  <a:lnTo>
                    <a:pt x="1370" y="440"/>
                  </a:lnTo>
                  <a:lnTo>
                    <a:pt x="1375" y="442"/>
                  </a:lnTo>
                  <a:lnTo>
                    <a:pt x="1379" y="445"/>
                  </a:lnTo>
                  <a:lnTo>
                    <a:pt x="1380" y="454"/>
                  </a:lnTo>
                  <a:lnTo>
                    <a:pt x="1384" y="470"/>
                  </a:lnTo>
                  <a:lnTo>
                    <a:pt x="1386" y="484"/>
                  </a:lnTo>
                  <a:lnTo>
                    <a:pt x="1389" y="494"/>
                  </a:lnTo>
                  <a:lnTo>
                    <a:pt x="1391" y="496"/>
                  </a:lnTo>
                  <a:lnTo>
                    <a:pt x="1394" y="499"/>
                  </a:lnTo>
                  <a:lnTo>
                    <a:pt x="1398" y="501"/>
                  </a:lnTo>
                  <a:lnTo>
                    <a:pt x="1401" y="505"/>
                  </a:lnTo>
                  <a:lnTo>
                    <a:pt x="1407" y="506"/>
                  </a:lnTo>
                  <a:lnTo>
                    <a:pt x="1408" y="510"/>
                  </a:lnTo>
                  <a:lnTo>
                    <a:pt x="1422" y="499"/>
                  </a:lnTo>
                  <a:lnTo>
                    <a:pt x="1433" y="486"/>
                  </a:lnTo>
                  <a:lnTo>
                    <a:pt x="1441" y="472"/>
                  </a:lnTo>
                  <a:lnTo>
                    <a:pt x="1455" y="461"/>
                  </a:lnTo>
                  <a:lnTo>
                    <a:pt x="1457" y="473"/>
                  </a:lnTo>
                  <a:lnTo>
                    <a:pt x="1462" y="480"/>
                  </a:lnTo>
                  <a:lnTo>
                    <a:pt x="1469" y="487"/>
                  </a:lnTo>
                  <a:lnTo>
                    <a:pt x="1476" y="494"/>
                  </a:lnTo>
                  <a:lnTo>
                    <a:pt x="1482" y="503"/>
                  </a:lnTo>
                  <a:lnTo>
                    <a:pt x="1482" y="506"/>
                  </a:lnTo>
                  <a:lnTo>
                    <a:pt x="1482" y="510"/>
                  </a:lnTo>
                  <a:lnTo>
                    <a:pt x="1480" y="512"/>
                  </a:lnTo>
                  <a:lnTo>
                    <a:pt x="1480" y="515"/>
                  </a:lnTo>
                  <a:lnTo>
                    <a:pt x="1478" y="519"/>
                  </a:lnTo>
                  <a:lnTo>
                    <a:pt x="1480" y="522"/>
                  </a:lnTo>
                  <a:lnTo>
                    <a:pt x="1482" y="526"/>
                  </a:lnTo>
                  <a:lnTo>
                    <a:pt x="1483" y="527"/>
                  </a:lnTo>
                  <a:lnTo>
                    <a:pt x="1487" y="527"/>
                  </a:lnTo>
                  <a:lnTo>
                    <a:pt x="1490" y="527"/>
                  </a:lnTo>
                  <a:lnTo>
                    <a:pt x="1492" y="527"/>
                  </a:lnTo>
                  <a:lnTo>
                    <a:pt x="1496" y="527"/>
                  </a:lnTo>
                  <a:lnTo>
                    <a:pt x="1497" y="529"/>
                  </a:lnTo>
                  <a:lnTo>
                    <a:pt x="1503" y="543"/>
                  </a:lnTo>
                  <a:lnTo>
                    <a:pt x="1503" y="554"/>
                  </a:lnTo>
                  <a:lnTo>
                    <a:pt x="1501" y="564"/>
                  </a:lnTo>
                  <a:lnTo>
                    <a:pt x="1504" y="573"/>
                  </a:lnTo>
                  <a:lnTo>
                    <a:pt x="1517" y="583"/>
                  </a:lnTo>
                  <a:lnTo>
                    <a:pt x="1506" y="604"/>
                  </a:lnTo>
                  <a:lnTo>
                    <a:pt x="1494" y="622"/>
                  </a:lnTo>
                  <a:lnTo>
                    <a:pt x="1497" y="622"/>
                  </a:lnTo>
                  <a:lnTo>
                    <a:pt x="1508" y="611"/>
                  </a:lnTo>
                  <a:lnTo>
                    <a:pt x="1518" y="602"/>
                  </a:lnTo>
                  <a:lnTo>
                    <a:pt x="1527" y="592"/>
                  </a:lnTo>
                  <a:lnTo>
                    <a:pt x="1539" y="595"/>
                  </a:lnTo>
                  <a:lnTo>
                    <a:pt x="1546" y="602"/>
                  </a:lnTo>
                  <a:lnTo>
                    <a:pt x="1553" y="611"/>
                  </a:lnTo>
                  <a:lnTo>
                    <a:pt x="1555" y="625"/>
                  </a:lnTo>
                  <a:lnTo>
                    <a:pt x="1571" y="625"/>
                  </a:lnTo>
                  <a:lnTo>
                    <a:pt x="1571" y="630"/>
                  </a:lnTo>
                  <a:lnTo>
                    <a:pt x="1572" y="634"/>
                  </a:lnTo>
                  <a:lnTo>
                    <a:pt x="1572" y="639"/>
                  </a:lnTo>
                  <a:lnTo>
                    <a:pt x="1574" y="644"/>
                  </a:lnTo>
                  <a:lnTo>
                    <a:pt x="1572" y="650"/>
                  </a:lnTo>
                  <a:lnTo>
                    <a:pt x="1572" y="653"/>
                  </a:lnTo>
                  <a:lnTo>
                    <a:pt x="1572" y="657"/>
                  </a:lnTo>
                  <a:lnTo>
                    <a:pt x="1574" y="658"/>
                  </a:lnTo>
                  <a:lnTo>
                    <a:pt x="1574" y="662"/>
                  </a:lnTo>
                  <a:lnTo>
                    <a:pt x="1574" y="664"/>
                  </a:lnTo>
                  <a:lnTo>
                    <a:pt x="1574" y="667"/>
                  </a:lnTo>
                  <a:lnTo>
                    <a:pt x="1555" y="681"/>
                  </a:lnTo>
                  <a:lnTo>
                    <a:pt x="1534" y="690"/>
                  </a:lnTo>
                  <a:lnTo>
                    <a:pt x="1510" y="695"/>
                  </a:lnTo>
                  <a:lnTo>
                    <a:pt x="1485" y="698"/>
                  </a:lnTo>
                  <a:lnTo>
                    <a:pt x="1461" y="702"/>
                  </a:lnTo>
                  <a:lnTo>
                    <a:pt x="1436" y="705"/>
                  </a:lnTo>
                  <a:lnTo>
                    <a:pt x="1415" y="712"/>
                  </a:lnTo>
                  <a:lnTo>
                    <a:pt x="1396" y="721"/>
                  </a:lnTo>
                  <a:lnTo>
                    <a:pt x="1382" y="737"/>
                  </a:lnTo>
                  <a:lnTo>
                    <a:pt x="1386" y="737"/>
                  </a:lnTo>
                  <a:lnTo>
                    <a:pt x="1403" y="725"/>
                  </a:lnTo>
                  <a:lnTo>
                    <a:pt x="1424" y="716"/>
                  </a:lnTo>
                  <a:lnTo>
                    <a:pt x="1447" y="711"/>
                  </a:lnTo>
                  <a:lnTo>
                    <a:pt x="1448" y="714"/>
                  </a:lnTo>
                  <a:lnTo>
                    <a:pt x="1450" y="718"/>
                  </a:lnTo>
                  <a:lnTo>
                    <a:pt x="1452" y="719"/>
                  </a:lnTo>
                  <a:lnTo>
                    <a:pt x="1455" y="721"/>
                  </a:lnTo>
                  <a:lnTo>
                    <a:pt x="1459" y="723"/>
                  </a:lnTo>
                  <a:lnTo>
                    <a:pt x="1462" y="726"/>
                  </a:lnTo>
                  <a:lnTo>
                    <a:pt x="1457" y="735"/>
                  </a:lnTo>
                  <a:lnTo>
                    <a:pt x="1454" y="742"/>
                  </a:lnTo>
                  <a:lnTo>
                    <a:pt x="1452" y="749"/>
                  </a:lnTo>
                  <a:lnTo>
                    <a:pt x="1450" y="760"/>
                  </a:lnTo>
                  <a:lnTo>
                    <a:pt x="1464" y="767"/>
                  </a:lnTo>
                  <a:lnTo>
                    <a:pt x="1473" y="777"/>
                  </a:lnTo>
                  <a:lnTo>
                    <a:pt x="1480" y="787"/>
                  </a:lnTo>
                  <a:lnTo>
                    <a:pt x="1489" y="798"/>
                  </a:lnTo>
                  <a:lnTo>
                    <a:pt x="1489" y="801"/>
                  </a:lnTo>
                  <a:lnTo>
                    <a:pt x="1489" y="803"/>
                  </a:lnTo>
                  <a:lnTo>
                    <a:pt x="1487" y="803"/>
                  </a:lnTo>
                  <a:lnTo>
                    <a:pt x="1487" y="805"/>
                  </a:lnTo>
                  <a:lnTo>
                    <a:pt x="1485" y="807"/>
                  </a:lnTo>
                  <a:lnTo>
                    <a:pt x="1475" y="819"/>
                  </a:lnTo>
                  <a:lnTo>
                    <a:pt x="1461" y="829"/>
                  </a:lnTo>
                  <a:lnTo>
                    <a:pt x="1443" y="836"/>
                  </a:lnTo>
                  <a:lnTo>
                    <a:pt x="1443" y="821"/>
                  </a:lnTo>
                  <a:lnTo>
                    <a:pt x="1452" y="815"/>
                  </a:lnTo>
                  <a:lnTo>
                    <a:pt x="1459" y="810"/>
                  </a:lnTo>
                  <a:lnTo>
                    <a:pt x="1466" y="801"/>
                  </a:lnTo>
                  <a:lnTo>
                    <a:pt x="1459" y="798"/>
                  </a:lnTo>
                  <a:lnTo>
                    <a:pt x="1459" y="794"/>
                  </a:lnTo>
                  <a:lnTo>
                    <a:pt x="1457" y="794"/>
                  </a:lnTo>
                  <a:lnTo>
                    <a:pt x="1455" y="794"/>
                  </a:lnTo>
                  <a:lnTo>
                    <a:pt x="1455" y="794"/>
                  </a:lnTo>
                  <a:lnTo>
                    <a:pt x="1455" y="796"/>
                  </a:lnTo>
                  <a:lnTo>
                    <a:pt x="1455" y="798"/>
                  </a:lnTo>
                  <a:lnTo>
                    <a:pt x="1455" y="798"/>
                  </a:lnTo>
                  <a:lnTo>
                    <a:pt x="1443" y="807"/>
                  </a:lnTo>
                  <a:lnTo>
                    <a:pt x="1427" y="814"/>
                  </a:lnTo>
                  <a:lnTo>
                    <a:pt x="1414" y="819"/>
                  </a:lnTo>
                  <a:lnTo>
                    <a:pt x="1400" y="826"/>
                  </a:lnTo>
                  <a:lnTo>
                    <a:pt x="1387" y="835"/>
                  </a:lnTo>
                  <a:lnTo>
                    <a:pt x="1379" y="847"/>
                  </a:lnTo>
                  <a:lnTo>
                    <a:pt x="1373" y="864"/>
                  </a:lnTo>
                  <a:lnTo>
                    <a:pt x="1379" y="866"/>
                  </a:lnTo>
                  <a:lnTo>
                    <a:pt x="1386" y="868"/>
                  </a:lnTo>
                  <a:lnTo>
                    <a:pt x="1389" y="871"/>
                  </a:lnTo>
                  <a:lnTo>
                    <a:pt x="1382" y="871"/>
                  </a:lnTo>
                  <a:lnTo>
                    <a:pt x="1372" y="880"/>
                  </a:lnTo>
                  <a:lnTo>
                    <a:pt x="1358" y="883"/>
                  </a:lnTo>
                  <a:lnTo>
                    <a:pt x="1345" y="885"/>
                  </a:lnTo>
                  <a:lnTo>
                    <a:pt x="1331" y="887"/>
                  </a:lnTo>
                  <a:lnTo>
                    <a:pt x="1321" y="915"/>
                  </a:lnTo>
                  <a:lnTo>
                    <a:pt x="1309" y="945"/>
                  </a:lnTo>
                  <a:lnTo>
                    <a:pt x="1305" y="941"/>
                  </a:lnTo>
                  <a:lnTo>
                    <a:pt x="1304" y="939"/>
                  </a:lnTo>
                  <a:lnTo>
                    <a:pt x="1300" y="938"/>
                  </a:lnTo>
                  <a:lnTo>
                    <a:pt x="1298" y="936"/>
                  </a:lnTo>
                  <a:lnTo>
                    <a:pt x="1293" y="932"/>
                  </a:lnTo>
                  <a:lnTo>
                    <a:pt x="1293" y="941"/>
                  </a:lnTo>
                  <a:lnTo>
                    <a:pt x="1295" y="945"/>
                  </a:lnTo>
                  <a:lnTo>
                    <a:pt x="1298" y="955"/>
                  </a:lnTo>
                  <a:lnTo>
                    <a:pt x="1302" y="967"/>
                  </a:lnTo>
                  <a:lnTo>
                    <a:pt x="1305" y="978"/>
                  </a:lnTo>
                  <a:lnTo>
                    <a:pt x="1305" y="983"/>
                  </a:lnTo>
                  <a:lnTo>
                    <a:pt x="1291" y="992"/>
                  </a:lnTo>
                  <a:lnTo>
                    <a:pt x="1276" y="1000"/>
                  </a:lnTo>
                  <a:lnTo>
                    <a:pt x="1260" y="1011"/>
                  </a:lnTo>
                  <a:lnTo>
                    <a:pt x="1244" y="1021"/>
                  </a:lnTo>
                  <a:lnTo>
                    <a:pt x="1234" y="1035"/>
                  </a:lnTo>
                  <a:lnTo>
                    <a:pt x="1229" y="1053"/>
                  </a:lnTo>
                  <a:lnTo>
                    <a:pt x="1223" y="1067"/>
                  </a:lnTo>
                  <a:lnTo>
                    <a:pt x="1225" y="1084"/>
                  </a:lnTo>
                  <a:lnTo>
                    <a:pt x="1230" y="1103"/>
                  </a:lnTo>
                  <a:lnTo>
                    <a:pt x="1237" y="1123"/>
                  </a:lnTo>
                  <a:lnTo>
                    <a:pt x="1244" y="1142"/>
                  </a:lnTo>
                  <a:lnTo>
                    <a:pt x="1248" y="1159"/>
                  </a:lnTo>
                  <a:lnTo>
                    <a:pt x="1244" y="1159"/>
                  </a:lnTo>
                  <a:lnTo>
                    <a:pt x="1244" y="1163"/>
                  </a:lnTo>
                  <a:lnTo>
                    <a:pt x="1232" y="1159"/>
                  </a:lnTo>
                  <a:lnTo>
                    <a:pt x="1227" y="1144"/>
                  </a:lnTo>
                  <a:lnTo>
                    <a:pt x="1218" y="1124"/>
                  </a:lnTo>
                  <a:lnTo>
                    <a:pt x="1208" y="1103"/>
                  </a:lnTo>
                  <a:lnTo>
                    <a:pt x="1197" y="1088"/>
                  </a:lnTo>
                  <a:lnTo>
                    <a:pt x="1187" y="1079"/>
                  </a:lnTo>
                  <a:lnTo>
                    <a:pt x="1174" y="1077"/>
                  </a:lnTo>
                  <a:lnTo>
                    <a:pt x="1159" y="1070"/>
                  </a:lnTo>
                  <a:lnTo>
                    <a:pt x="1141" y="1063"/>
                  </a:lnTo>
                  <a:lnTo>
                    <a:pt x="1120" y="1060"/>
                  </a:lnTo>
                  <a:lnTo>
                    <a:pt x="1120" y="1063"/>
                  </a:lnTo>
                  <a:lnTo>
                    <a:pt x="1117" y="1063"/>
                  </a:lnTo>
                  <a:lnTo>
                    <a:pt x="1119" y="1069"/>
                  </a:lnTo>
                  <a:lnTo>
                    <a:pt x="1122" y="1074"/>
                  </a:lnTo>
                  <a:lnTo>
                    <a:pt x="1124" y="1077"/>
                  </a:lnTo>
                  <a:lnTo>
                    <a:pt x="1126" y="1081"/>
                  </a:lnTo>
                  <a:lnTo>
                    <a:pt x="1129" y="1086"/>
                  </a:lnTo>
                  <a:lnTo>
                    <a:pt x="1113" y="1086"/>
                  </a:lnTo>
                  <a:lnTo>
                    <a:pt x="1101" y="1081"/>
                  </a:lnTo>
                  <a:lnTo>
                    <a:pt x="1085" y="1077"/>
                  </a:lnTo>
                  <a:lnTo>
                    <a:pt x="1070" y="1077"/>
                  </a:lnTo>
                  <a:lnTo>
                    <a:pt x="1054" y="1079"/>
                  </a:lnTo>
                  <a:lnTo>
                    <a:pt x="1043" y="1082"/>
                  </a:lnTo>
                  <a:lnTo>
                    <a:pt x="1031" y="1088"/>
                  </a:lnTo>
                  <a:lnTo>
                    <a:pt x="1021" y="1095"/>
                  </a:lnTo>
                  <a:lnTo>
                    <a:pt x="1014" y="1105"/>
                  </a:lnTo>
                  <a:lnTo>
                    <a:pt x="1010" y="1114"/>
                  </a:lnTo>
                  <a:lnTo>
                    <a:pt x="1012" y="1121"/>
                  </a:lnTo>
                  <a:lnTo>
                    <a:pt x="1012" y="1130"/>
                  </a:lnTo>
                  <a:lnTo>
                    <a:pt x="1009" y="1140"/>
                  </a:lnTo>
                  <a:lnTo>
                    <a:pt x="1002" y="1163"/>
                  </a:lnTo>
                  <a:lnTo>
                    <a:pt x="1002" y="1180"/>
                  </a:lnTo>
                  <a:lnTo>
                    <a:pt x="1003" y="1198"/>
                  </a:lnTo>
                  <a:lnTo>
                    <a:pt x="1010" y="1215"/>
                  </a:lnTo>
                  <a:lnTo>
                    <a:pt x="1021" y="1236"/>
                  </a:lnTo>
                  <a:lnTo>
                    <a:pt x="1033" y="1238"/>
                  </a:lnTo>
                  <a:lnTo>
                    <a:pt x="1040" y="1240"/>
                  </a:lnTo>
                  <a:lnTo>
                    <a:pt x="1043" y="1243"/>
                  </a:lnTo>
                  <a:lnTo>
                    <a:pt x="1047" y="1245"/>
                  </a:lnTo>
                  <a:lnTo>
                    <a:pt x="1052" y="1247"/>
                  </a:lnTo>
                  <a:lnTo>
                    <a:pt x="1061" y="1243"/>
                  </a:lnTo>
                  <a:lnTo>
                    <a:pt x="1075" y="1236"/>
                  </a:lnTo>
                  <a:lnTo>
                    <a:pt x="1078" y="1234"/>
                  </a:lnTo>
                  <a:lnTo>
                    <a:pt x="1080" y="1234"/>
                  </a:lnTo>
                  <a:lnTo>
                    <a:pt x="1084" y="1234"/>
                  </a:lnTo>
                  <a:lnTo>
                    <a:pt x="1084" y="1234"/>
                  </a:lnTo>
                  <a:lnTo>
                    <a:pt x="1085" y="1234"/>
                  </a:lnTo>
                  <a:lnTo>
                    <a:pt x="1087" y="1234"/>
                  </a:lnTo>
                  <a:lnTo>
                    <a:pt x="1087" y="1233"/>
                  </a:lnTo>
                  <a:lnTo>
                    <a:pt x="1091" y="1229"/>
                  </a:lnTo>
                  <a:lnTo>
                    <a:pt x="1092" y="1224"/>
                  </a:lnTo>
                  <a:lnTo>
                    <a:pt x="1094" y="1219"/>
                  </a:lnTo>
                  <a:lnTo>
                    <a:pt x="1096" y="1213"/>
                  </a:lnTo>
                  <a:lnTo>
                    <a:pt x="1098" y="1210"/>
                  </a:lnTo>
                  <a:lnTo>
                    <a:pt x="1106" y="1201"/>
                  </a:lnTo>
                  <a:lnTo>
                    <a:pt x="1117" y="1196"/>
                  </a:lnTo>
                  <a:lnTo>
                    <a:pt x="1133" y="1194"/>
                  </a:lnTo>
                  <a:lnTo>
                    <a:pt x="1134" y="1198"/>
                  </a:lnTo>
                  <a:lnTo>
                    <a:pt x="1136" y="1199"/>
                  </a:lnTo>
                  <a:lnTo>
                    <a:pt x="1136" y="1201"/>
                  </a:lnTo>
                  <a:lnTo>
                    <a:pt x="1138" y="1201"/>
                  </a:lnTo>
                  <a:lnTo>
                    <a:pt x="1138" y="1199"/>
                  </a:lnTo>
                  <a:lnTo>
                    <a:pt x="1139" y="1199"/>
                  </a:lnTo>
                  <a:lnTo>
                    <a:pt x="1143" y="1199"/>
                  </a:lnTo>
                  <a:lnTo>
                    <a:pt x="1148" y="1198"/>
                  </a:lnTo>
                  <a:lnTo>
                    <a:pt x="1148" y="1213"/>
                  </a:lnTo>
                  <a:lnTo>
                    <a:pt x="1141" y="1220"/>
                  </a:lnTo>
                  <a:lnTo>
                    <a:pt x="1136" y="1233"/>
                  </a:lnTo>
                  <a:lnTo>
                    <a:pt x="1131" y="1250"/>
                  </a:lnTo>
                  <a:lnTo>
                    <a:pt x="1126" y="1266"/>
                  </a:lnTo>
                  <a:lnTo>
                    <a:pt x="1120" y="1278"/>
                  </a:lnTo>
                  <a:lnTo>
                    <a:pt x="1138" y="1278"/>
                  </a:lnTo>
                  <a:lnTo>
                    <a:pt x="1153" y="1276"/>
                  </a:lnTo>
                  <a:lnTo>
                    <a:pt x="1167" y="1276"/>
                  </a:lnTo>
                  <a:lnTo>
                    <a:pt x="1180" y="1278"/>
                  </a:lnTo>
                  <a:lnTo>
                    <a:pt x="1188" y="1283"/>
                  </a:lnTo>
                  <a:lnTo>
                    <a:pt x="1195" y="1294"/>
                  </a:lnTo>
                  <a:lnTo>
                    <a:pt x="1197" y="1309"/>
                  </a:lnTo>
                  <a:lnTo>
                    <a:pt x="1194" y="1320"/>
                  </a:lnTo>
                  <a:lnTo>
                    <a:pt x="1190" y="1334"/>
                  </a:lnTo>
                  <a:lnTo>
                    <a:pt x="1190" y="1348"/>
                  </a:lnTo>
                  <a:lnTo>
                    <a:pt x="1199" y="1357"/>
                  </a:lnTo>
                  <a:lnTo>
                    <a:pt x="1204" y="1363"/>
                  </a:lnTo>
                  <a:lnTo>
                    <a:pt x="1211" y="1370"/>
                  </a:lnTo>
                  <a:lnTo>
                    <a:pt x="1222" y="1376"/>
                  </a:lnTo>
                  <a:lnTo>
                    <a:pt x="1235" y="1379"/>
                  </a:lnTo>
                  <a:lnTo>
                    <a:pt x="1242" y="1370"/>
                  </a:lnTo>
                  <a:lnTo>
                    <a:pt x="1251" y="1367"/>
                  </a:lnTo>
                  <a:lnTo>
                    <a:pt x="1267" y="1367"/>
                  </a:lnTo>
                  <a:lnTo>
                    <a:pt x="1269" y="1370"/>
                  </a:lnTo>
                  <a:lnTo>
                    <a:pt x="1272" y="1374"/>
                  </a:lnTo>
                  <a:lnTo>
                    <a:pt x="1274" y="1376"/>
                  </a:lnTo>
                  <a:lnTo>
                    <a:pt x="1276" y="1376"/>
                  </a:lnTo>
                  <a:lnTo>
                    <a:pt x="1281" y="1377"/>
                  </a:lnTo>
                  <a:lnTo>
                    <a:pt x="1286" y="1379"/>
                  </a:lnTo>
                  <a:lnTo>
                    <a:pt x="1293" y="1365"/>
                  </a:lnTo>
                  <a:lnTo>
                    <a:pt x="1302" y="1355"/>
                  </a:lnTo>
                  <a:lnTo>
                    <a:pt x="1312" y="1346"/>
                  </a:lnTo>
                  <a:lnTo>
                    <a:pt x="1325" y="1339"/>
                  </a:lnTo>
                  <a:lnTo>
                    <a:pt x="1344" y="1336"/>
                  </a:lnTo>
                  <a:lnTo>
                    <a:pt x="1347" y="1334"/>
                  </a:lnTo>
                  <a:lnTo>
                    <a:pt x="1349" y="1334"/>
                  </a:lnTo>
                  <a:lnTo>
                    <a:pt x="1352" y="1334"/>
                  </a:lnTo>
                  <a:lnTo>
                    <a:pt x="1354" y="1334"/>
                  </a:lnTo>
                  <a:lnTo>
                    <a:pt x="1358" y="1336"/>
                  </a:lnTo>
                  <a:lnTo>
                    <a:pt x="1363" y="1336"/>
                  </a:lnTo>
                  <a:lnTo>
                    <a:pt x="1361" y="1339"/>
                  </a:lnTo>
                  <a:lnTo>
                    <a:pt x="1361" y="1343"/>
                  </a:lnTo>
                  <a:lnTo>
                    <a:pt x="1359" y="1343"/>
                  </a:lnTo>
                  <a:lnTo>
                    <a:pt x="1359" y="1344"/>
                  </a:lnTo>
                  <a:lnTo>
                    <a:pt x="1361" y="1344"/>
                  </a:lnTo>
                  <a:lnTo>
                    <a:pt x="1363" y="1346"/>
                  </a:lnTo>
                  <a:lnTo>
                    <a:pt x="1366" y="1348"/>
                  </a:lnTo>
                  <a:lnTo>
                    <a:pt x="1366" y="1344"/>
                  </a:lnTo>
                  <a:lnTo>
                    <a:pt x="1370" y="1341"/>
                  </a:lnTo>
                  <a:lnTo>
                    <a:pt x="1372" y="1339"/>
                  </a:lnTo>
                  <a:lnTo>
                    <a:pt x="1373" y="1337"/>
                  </a:lnTo>
                  <a:lnTo>
                    <a:pt x="1375" y="1336"/>
                  </a:lnTo>
                  <a:lnTo>
                    <a:pt x="1379" y="1334"/>
                  </a:lnTo>
                  <a:lnTo>
                    <a:pt x="1382" y="1332"/>
                  </a:lnTo>
                  <a:lnTo>
                    <a:pt x="1398" y="1346"/>
                  </a:lnTo>
                  <a:lnTo>
                    <a:pt x="1419" y="1353"/>
                  </a:lnTo>
                  <a:lnTo>
                    <a:pt x="1440" y="1355"/>
                  </a:lnTo>
                  <a:lnTo>
                    <a:pt x="1464" y="1353"/>
                  </a:lnTo>
                  <a:lnTo>
                    <a:pt x="1489" y="1351"/>
                  </a:lnTo>
                  <a:lnTo>
                    <a:pt x="1489" y="1355"/>
                  </a:lnTo>
                  <a:lnTo>
                    <a:pt x="1489" y="1357"/>
                  </a:lnTo>
                  <a:lnTo>
                    <a:pt x="1487" y="1358"/>
                  </a:lnTo>
                  <a:lnTo>
                    <a:pt x="1487" y="1358"/>
                  </a:lnTo>
                  <a:lnTo>
                    <a:pt x="1487" y="1360"/>
                  </a:lnTo>
                  <a:lnTo>
                    <a:pt x="1485" y="1363"/>
                  </a:lnTo>
                  <a:lnTo>
                    <a:pt x="1497" y="1367"/>
                  </a:lnTo>
                  <a:lnTo>
                    <a:pt x="1504" y="1372"/>
                  </a:lnTo>
                  <a:lnTo>
                    <a:pt x="1511" y="1377"/>
                  </a:lnTo>
                  <a:lnTo>
                    <a:pt x="1523" y="1383"/>
                  </a:lnTo>
                  <a:lnTo>
                    <a:pt x="1523" y="1393"/>
                  </a:lnTo>
                  <a:lnTo>
                    <a:pt x="1536" y="1397"/>
                  </a:lnTo>
                  <a:lnTo>
                    <a:pt x="1544" y="1398"/>
                  </a:lnTo>
                  <a:lnTo>
                    <a:pt x="1551" y="1405"/>
                  </a:lnTo>
                  <a:lnTo>
                    <a:pt x="1555" y="1416"/>
                  </a:lnTo>
                  <a:lnTo>
                    <a:pt x="1576" y="1418"/>
                  </a:lnTo>
                  <a:lnTo>
                    <a:pt x="1593" y="1419"/>
                  </a:lnTo>
                  <a:lnTo>
                    <a:pt x="1616" y="1421"/>
                  </a:lnTo>
                  <a:lnTo>
                    <a:pt x="1632" y="1442"/>
                  </a:lnTo>
                  <a:lnTo>
                    <a:pt x="1651" y="1461"/>
                  </a:lnTo>
                  <a:lnTo>
                    <a:pt x="1672" y="1477"/>
                  </a:lnTo>
                  <a:lnTo>
                    <a:pt x="1696" y="1489"/>
                  </a:lnTo>
                  <a:lnTo>
                    <a:pt x="1695" y="1496"/>
                  </a:lnTo>
                  <a:lnTo>
                    <a:pt x="1691" y="1500"/>
                  </a:lnTo>
                  <a:lnTo>
                    <a:pt x="1688" y="1505"/>
                  </a:lnTo>
                  <a:lnTo>
                    <a:pt x="1684" y="1508"/>
                  </a:lnTo>
                  <a:lnTo>
                    <a:pt x="1681" y="1514"/>
                  </a:lnTo>
                  <a:lnTo>
                    <a:pt x="1703" y="1514"/>
                  </a:lnTo>
                  <a:lnTo>
                    <a:pt x="1724" y="1521"/>
                  </a:lnTo>
                  <a:lnTo>
                    <a:pt x="1728" y="1533"/>
                  </a:lnTo>
                  <a:lnTo>
                    <a:pt x="1733" y="1531"/>
                  </a:lnTo>
                  <a:lnTo>
                    <a:pt x="1736" y="1529"/>
                  </a:lnTo>
                  <a:lnTo>
                    <a:pt x="1742" y="1531"/>
                  </a:lnTo>
                  <a:lnTo>
                    <a:pt x="1743" y="1531"/>
                  </a:lnTo>
                  <a:lnTo>
                    <a:pt x="1747" y="1533"/>
                  </a:lnTo>
                  <a:lnTo>
                    <a:pt x="1750" y="1535"/>
                  </a:lnTo>
                  <a:lnTo>
                    <a:pt x="1754" y="1536"/>
                  </a:lnTo>
                  <a:lnTo>
                    <a:pt x="1808" y="1540"/>
                  </a:lnTo>
                  <a:lnTo>
                    <a:pt x="1813" y="1545"/>
                  </a:lnTo>
                  <a:lnTo>
                    <a:pt x="1817" y="1555"/>
                  </a:lnTo>
                  <a:lnTo>
                    <a:pt x="1818" y="1564"/>
                  </a:lnTo>
                  <a:lnTo>
                    <a:pt x="1824" y="1571"/>
                  </a:lnTo>
                  <a:lnTo>
                    <a:pt x="1832" y="1573"/>
                  </a:lnTo>
                  <a:lnTo>
                    <a:pt x="1841" y="1573"/>
                  </a:lnTo>
                  <a:lnTo>
                    <a:pt x="1848" y="1571"/>
                  </a:lnTo>
                  <a:lnTo>
                    <a:pt x="1853" y="1578"/>
                  </a:lnTo>
                  <a:lnTo>
                    <a:pt x="1859" y="1583"/>
                  </a:lnTo>
                  <a:lnTo>
                    <a:pt x="1862" y="1589"/>
                  </a:lnTo>
                  <a:lnTo>
                    <a:pt x="1864" y="1596"/>
                  </a:lnTo>
                  <a:lnTo>
                    <a:pt x="1866" y="1604"/>
                  </a:lnTo>
                  <a:lnTo>
                    <a:pt x="1853" y="1620"/>
                  </a:lnTo>
                  <a:lnTo>
                    <a:pt x="1839" y="1639"/>
                  </a:lnTo>
                  <a:lnTo>
                    <a:pt x="1825" y="1660"/>
                  </a:lnTo>
                  <a:lnTo>
                    <a:pt x="1813" y="1681"/>
                  </a:lnTo>
                  <a:lnTo>
                    <a:pt x="1805" y="1697"/>
                  </a:lnTo>
                  <a:lnTo>
                    <a:pt x="1805" y="1707"/>
                  </a:lnTo>
                  <a:lnTo>
                    <a:pt x="1806" y="1721"/>
                  </a:lnTo>
                  <a:lnTo>
                    <a:pt x="1810" y="1737"/>
                  </a:lnTo>
                  <a:lnTo>
                    <a:pt x="1808" y="1751"/>
                  </a:lnTo>
                  <a:lnTo>
                    <a:pt x="1805" y="1760"/>
                  </a:lnTo>
                  <a:lnTo>
                    <a:pt x="1798" y="1774"/>
                  </a:lnTo>
                  <a:lnTo>
                    <a:pt x="1789" y="1789"/>
                  </a:lnTo>
                  <a:lnTo>
                    <a:pt x="1780" y="1805"/>
                  </a:lnTo>
                  <a:lnTo>
                    <a:pt x="1771" y="1817"/>
                  </a:lnTo>
                  <a:lnTo>
                    <a:pt x="1766" y="1824"/>
                  </a:lnTo>
                  <a:lnTo>
                    <a:pt x="1756" y="1828"/>
                  </a:lnTo>
                  <a:lnTo>
                    <a:pt x="1740" y="1830"/>
                  </a:lnTo>
                  <a:lnTo>
                    <a:pt x="1724" y="1831"/>
                  </a:lnTo>
                  <a:lnTo>
                    <a:pt x="1709" y="1835"/>
                  </a:lnTo>
                  <a:lnTo>
                    <a:pt x="1695" y="1840"/>
                  </a:lnTo>
                  <a:lnTo>
                    <a:pt x="1686" y="1850"/>
                  </a:lnTo>
                  <a:lnTo>
                    <a:pt x="1682" y="1856"/>
                  </a:lnTo>
                  <a:lnTo>
                    <a:pt x="1682" y="1859"/>
                  </a:lnTo>
                  <a:lnTo>
                    <a:pt x="1682" y="1863"/>
                  </a:lnTo>
                  <a:lnTo>
                    <a:pt x="1684" y="1868"/>
                  </a:lnTo>
                  <a:lnTo>
                    <a:pt x="1686" y="1873"/>
                  </a:lnTo>
                  <a:lnTo>
                    <a:pt x="1674" y="1873"/>
                  </a:lnTo>
                  <a:lnTo>
                    <a:pt x="1672" y="1896"/>
                  </a:lnTo>
                  <a:lnTo>
                    <a:pt x="1668" y="1915"/>
                  </a:lnTo>
                  <a:lnTo>
                    <a:pt x="1661" y="1931"/>
                  </a:lnTo>
                  <a:lnTo>
                    <a:pt x="1654" y="1946"/>
                  </a:lnTo>
                  <a:lnTo>
                    <a:pt x="1647" y="1966"/>
                  </a:lnTo>
                  <a:lnTo>
                    <a:pt x="1642" y="1966"/>
                  </a:lnTo>
                  <a:lnTo>
                    <a:pt x="1642" y="1959"/>
                  </a:lnTo>
                  <a:lnTo>
                    <a:pt x="1642" y="1955"/>
                  </a:lnTo>
                  <a:lnTo>
                    <a:pt x="1640" y="1950"/>
                  </a:lnTo>
                  <a:lnTo>
                    <a:pt x="1639" y="1946"/>
                  </a:lnTo>
                  <a:lnTo>
                    <a:pt x="1637" y="1948"/>
                  </a:lnTo>
                  <a:lnTo>
                    <a:pt x="1637" y="1948"/>
                  </a:lnTo>
                  <a:lnTo>
                    <a:pt x="1635" y="1948"/>
                  </a:lnTo>
                  <a:lnTo>
                    <a:pt x="1633" y="1950"/>
                  </a:lnTo>
                  <a:lnTo>
                    <a:pt x="1632" y="1950"/>
                  </a:lnTo>
                  <a:lnTo>
                    <a:pt x="1623" y="1971"/>
                  </a:lnTo>
                  <a:lnTo>
                    <a:pt x="1613" y="1985"/>
                  </a:lnTo>
                  <a:lnTo>
                    <a:pt x="1602" y="1997"/>
                  </a:lnTo>
                  <a:lnTo>
                    <a:pt x="1590" y="2011"/>
                  </a:lnTo>
                  <a:lnTo>
                    <a:pt x="1565" y="2006"/>
                  </a:lnTo>
                  <a:lnTo>
                    <a:pt x="1543" y="2001"/>
                  </a:lnTo>
                  <a:lnTo>
                    <a:pt x="1543" y="2008"/>
                  </a:lnTo>
                  <a:lnTo>
                    <a:pt x="1555" y="2015"/>
                  </a:lnTo>
                  <a:lnTo>
                    <a:pt x="1560" y="2025"/>
                  </a:lnTo>
                  <a:lnTo>
                    <a:pt x="1562" y="2035"/>
                  </a:lnTo>
                  <a:lnTo>
                    <a:pt x="1560" y="2048"/>
                  </a:lnTo>
                  <a:lnTo>
                    <a:pt x="1558" y="2062"/>
                  </a:lnTo>
                  <a:lnTo>
                    <a:pt x="1527" y="2063"/>
                  </a:lnTo>
                  <a:lnTo>
                    <a:pt x="1501" y="2070"/>
                  </a:lnTo>
                  <a:lnTo>
                    <a:pt x="1499" y="2074"/>
                  </a:lnTo>
                  <a:lnTo>
                    <a:pt x="1497" y="2079"/>
                  </a:lnTo>
                  <a:lnTo>
                    <a:pt x="1497" y="2086"/>
                  </a:lnTo>
                  <a:lnTo>
                    <a:pt x="1497" y="2093"/>
                  </a:lnTo>
                  <a:lnTo>
                    <a:pt x="1496" y="2097"/>
                  </a:lnTo>
                  <a:lnTo>
                    <a:pt x="1496" y="2098"/>
                  </a:lnTo>
                  <a:lnTo>
                    <a:pt x="1496" y="2102"/>
                  </a:lnTo>
                  <a:lnTo>
                    <a:pt x="1496" y="2105"/>
                  </a:lnTo>
                  <a:lnTo>
                    <a:pt x="1497" y="2112"/>
                  </a:lnTo>
                  <a:lnTo>
                    <a:pt x="1489" y="2112"/>
                  </a:lnTo>
                  <a:lnTo>
                    <a:pt x="1478" y="2114"/>
                  </a:lnTo>
                  <a:lnTo>
                    <a:pt x="1464" y="2114"/>
                  </a:lnTo>
                  <a:lnTo>
                    <a:pt x="1450" y="2116"/>
                  </a:lnTo>
                  <a:lnTo>
                    <a:pt x="1450" y="2123"/>
                  </a:lnTo>
                  <a:lnTo>
                    <a:pt x="1457" y="2126"/>
                  </a:lnTo>
                  <a:lnTo>
                    <a:pt x="1462" y="2130"/>
                  </a:lnTo>
                  <a:lnTo>
                    <a:pt x="1466" y="2131"/>
                  </a:lnTo>
                  <a:lnTo>
                    <a:pt x="1469" y="2133"/>
                  </a:lnTo>
                  <a:lnTo>
                    <a:pt x="1473" y="2137"/>
                  </a:lnTo>
                  <a:lnTo>
                    <a:pt x="1475" y="2140"/>
                  </a:lnTo>
                  <a:lnTo>
                    <a:pt x="1478" y="2145"/>
                  </a:lnTo>
                  <a:lnTo>
                    <a:pt x="1471" y="2147"/>
                  </a:lnTo>
                  <a:lnTo>
                    <a:pt x="1466" y="2149"/>
                  </a:lnTo>
                  <a:lnTo>
                    <a:pt x="1461" y="2151"/>
                  </a:lnTo>
                  <a:lnTo>
                    <a:pt x="1457" y="2152"/>
                  </a:lnTo>
                  <a:lnTo>
                    <a:pt x="1455" y="2158"/>
                  </a:lnTo>
                  <a:lnTo>
                    <a:pt x="1450" y="2168"/>
                  </a:lnTo>
                  <a:lnTo>
                    <a:pt x="1447" y="2179"/>
                  </a:lnTo>
                  <a:lnTo>
                    <a:pt x="1443" y="2189"/>
                  </a:lnTo>
                  <a:lnTo>
                    <a:pt x="1440" y="2191"/>
                  </a:lnTo>
                  <a:lnTo>
                    <a:pt x="1438" y="2191"/>
                  </a:lnTo>
                  <a:lnTo>
                    <a:pt x="1433" y="2193"/>
                  </a:lnTo>
                  <a:lnTo>
                    <a:pt x="1427" y="2193"/>
                  </a:lnTo>
                  <a:lnTo>
                    <a:pt x="1427" y="2198"/>
                  </a:lnTo>
                  <a:lnTo>
                    <a:pt x="1427" y="2201"/>
                  </a:lnTo>
                  <a:lnTo>
                    <a:pt x="1427" y="2203"/>
                  </a:lnTo>
                  <a:lnTo>
                    <a:pt x="1426" y="2205"/>
                  </a:lnTo>
                  <a:lnTo>
                    <a:pt x="1427" y="2207"/>
                  </a:lnTo>
                  <a:lnTo>
                    <a:pt x="1427" y="2208"/>
                  </a:lnTo>
                  <a:lnTo>
                    <a:pt x="1431" y="2215"/>
                  </a:lnTo>
                  <a:lnTo>
                    <a:pt x="1434" y="2221"/>
                  </a:lnTo>
                  <a:lnTo>
                    <a:pt x="1440" y="2224"/>
                  </a:lnTo>
                  <a:lnTo>
                    <a:pt x="1445" y="2227"/>
                  </a:lnTo>
                  <a:lnTo>
                    <a:pt x="1450" y="2231"/>
                  </a:lnTo>
                  <a:lnTo>
                    <a:pt x="1447" y="2243"/>
                  </a:lnTo>
                  <a:lnTo>
                    <a:pt x="1433" y="2250"/>
                  </a:lnTo>
                  <a:lnTo>
                    <a:pt x="1419" y="2264"/>
                  </a:lnTo>
                  <a:lnTo>
                    <a:pt x="1407" y="2282"/>
                  </a:lnTo>
                  <a:lnTo>
                    <a:pt x="1398" y="2299"/>
                  </a:lnTo>
                  <a:lnTo>
                    <a:pt x="1393" y="2315"/>
                  </a:lnTo>
                  <a:lnTo>
                    <a:pt x="1398" y="2320"/>
                  </a:lnTo>
                  <a:lnTo>
                    <a:pt x="1403" y="2325"/>
                  </a:lnTo>
                  <a:lnTo>
                    <a:pt x="1407" y="2330"/>
                  </a:lnTo>
                  <a:lnTo>
                    <a:pt x="1408" y="2339"/>
                  </a:lnTo>
                  <a:lnTo>
                    <a:pt x="1400" y="2341"/>
                  </a:lnTo>
                  <a:lnTo>
                    <a:pt x="1387" y="2348"/>
                  </a:lnTo>
                  <a:lnTo>
                    <a:pt x="1375" y="2358"/>
                  </a:lnTo>
                  <a:lnTo>
                    <a:pt x="1366" y="2369"/>
                  </a:lnTo>
                  <a:lnTo>
                    <a:pt x="1365" y="2372"/>
                  </a:lnTo>
                  <a:lnTo>
                    <a:pt x="1363" y="2376"/>
                  </a:lnTo>
                  <a:lnTo>
                    <a:pt x="1363" y="2379"/>
                  </a:lnTo>
                  <a:lnTo>
                    <a:pt x="1363" y="2385"/>
                  </a:lnTo>
                  <a:lnTo>
                    <a:pt x="1366" y="2385"/>
                  </a:lnTo>
                  <a:lnTo>
                    <a:pt x="1366" y="2381"/>
                  </a:lnTo>
                  <a:lnTo>
                    <a:pt x="1377" y="2369"/>
                  </a:lnTo>
                  <a:lnTo>
                    <a:pt x="1386" y="2357"/>
                  </a:lnTo>
                  <a:lnTo>
                    <a:pt x="1389" y="2358"/>
                  </a:lnTo>
                  <a:lnTo>
                    <a:pt x="1391" y="2358"/>
                  </a:lnTo>
                  <a:lnTo>
                    <a:pt x="1391" y="2360"/>
                  </a:lnTo>
                  <a:lnTo>
                    <a:pt x="1391" y="2360"/>
                  </a:lnTo>
                  <a:lnTo>
                    <a:pt x="1393" y="2362"/>
                  </a:lnTo>
                  <a:lnTo>
                    <a:pt x="1396" y="2371"/>
                  </a:lnTo>
                  <a:lnTo>
                    <a:pt x="1398" y="2381"/>
                  </a:lnTo>
                  <a:lnTo>
                    <a:pt x="1400" y="2393"/>
                  </a:lnTo>
                  <a:lnTo>
                    <a:pt x="1401" y="2404"/>
                  </a:lnTo>
                  <a:lnTo>
                    <a:pt x="1407" y="2404"/>
                  </a:lnTo>
                  <a:lnTo>
                    <a:pt x="1408" y="2404"/>
                  </a:lnTo>
                  <a:lnTo>
                    <a:pt x="1412" y="2404"/>
                  </a:lnTo>
                  <a:lnTo>
                    <a:pt x="1412" y="2406"/>
                  </a:lnTo>
                  <a:lnTo>
                    <a:pt x="1414" y="2406"/>
                  </a:lnTo>
                  <a:lnTo>
                    <a:pt x="1414" y="2407"/>
                  </a:lnTo>
                  <a:lnTo>
                    <a:pt x="1417" y="2411"/>
                  </a:lnTo>
                  <a:lnTo>
                    <a:pt x="1414" y="2413"/>
                  </a:lnTo>
                  <a:lnTo>
                    <a:pt x="1412" y="2414"/>
                  </a:lnTo>
                  <a:lnTo>
                    <a:pt x="1412" y="2416"/>
                  </a:lnTo>
                  <a:lnTo>
                    <a:pt x="1410" y="2416"/>
                  </a:lnTo>
                  <a:lnTo>
                    <a:pt x="1408" y="2418"/>
                  </a:lnTo>
                  <a:lnTo>
                    <a:pt x="1405" y="2419"/>
                  </a:lnTo>
                  <a:lnTo>
                    <a:pt x="1389" y="2423"/>
                  </a:lnTo>
                  <a:lnTo>
                    <a:pt x="1373" y="2419"/>
                  </a:lnTo>
                  <a:lnTo>
                    <a:pt x="1358" y="2411"/>
                  </a:lnTo>
                  <a:lnTo>
                    <a:pt x="1342" y="2399"/>
                  </a:lnTo>
                  <a:lnTo>
                    <a:pt x="1328" y="2385"/>
                  </a:lnTo>
                  <a:lnTo>
                    <a:pt x="1318" y="2371"/>
                  </a:lnTo>
                  <a:lnTo>
                    <a:pt x="1312" y="2357"/>
                  </a:lnTo>
                  <a:lnTo>
                    <a:pt x="1316" y="2357"/>
                  </a:lnTo>
                  <a:lnTo>
                    <a:pt x="1328" y="2369"/>
                  </a:lnTo>
                  <a:lnTo>
                    <a:pt x="1340" y="2379"/>
                  </a:lnTo>
                  <a:lnTo>
                    <a:pt x="1354" y="2388"/>
                  </a:lnTo>
                  <a:lnTo>
                    <a:pt x="1354" y="2381"/>
                  </a:lnTo>
                  <a:lnTo>
                    <a:pt x="1335" y="2371"/>
                  </a:lnTo>
                  <a:lnTo>
                    <a:pt x="1319" y="2357"/>
                  </a:lnTo>
                  <a:lnTo>
                    <a:pt x="1309" y="2337"/>
                  </a:lnTo>
                  <a:lnTo>
                    <a:pt x="1302" y="2315"/>
                  </a:lnTo>
                  <a:lnTo>
                    <a:pt x="1298" y="2292"/>
                  </a:lnTo>
                  <a:lnTo>
                    <a:pt x="1300" y="2266"/>
                  </a:lnTo>
                  <a:lnTo>
                    <a:pt x="1302" y="2241"/>
                  </a:lnTo>
                  <a:lnTo>
                    <a:pt x="1307" y="2219"/>
                  </a:lnTo>
                  <a:lnTo>
                    <a:pt x="1314" y="2198"/>
                  </a:lnTo>
                  <a:lnTo>
                    <a:pt x="1321" y="2180"/>
                  </a:lnTo>
                  <a:lnTo>
                    <a:pt x="1331" y="2180"/>
                  </a:lnTo>
                  <a:lnTo>
                    <a:pt x="1340" y="2145"/>
                  </a:lnTo>
                  <a:lnTo>
                    <a:pt x="1335" y="2145"/>
                  </a:lnTo>
                  <a:lnTo>
                    <a:pt x="1335" y="2142"/>
                  </a:lnTo>
                  <a:lnTo>
                    <a:pt x="1331" y="2145"/>
                  </a:lnTo>
                  <a:lnTo>
                    <a:pt x="1328" y="2149"/>
                  </a:lnTo>
                  <a:lnTo>
                    <a:pt x="1326" y="2152"/>
                  </a:lnTo>
                  <a:lnTo>
                    <a:pt x="1323" y="2156"/>
                  </a:lnTo>
                  <a:lnTo>
                    <a:pt x="1316" y="2158"/>
                  </a:lnTo>
                  <a:lnTo>
                    <a:pt x="1316" y="2154"/>
                  </a:lnTo>
                  <a:lnTo>
                    <a:pt x="1328" y="2081"/>
                  </a:lnTo>
                  <a:lnTo>
                    <a:pt x="1326" y="2074"/>
                  </a:lnTo>
                  <a:lnTo>
                    <a:pt x="1323" y="2062"/>
                  </a:lnTo>
                  <a:lnTo>
                    <a:pt x="1325" y="2051"/>
                  </a:lnTo>
                  <a:lnTo>
                    <a:pt x="1337" y="2009"/>
                  </a:lnTo>
                  <a:lnTo>
                    <a:pt x="1347" y="1966"/>
                  </a:lnTo>
                  <a:lnTo>
                    <a:pt x="1356" y="1919"/>
                  </a:lnTo>
                  <a:lnTo>
                    <a:pt x="1366" y="1873"/>
                  </a:lnTo>
                  <a:lnTo>
                    <a:pt x="1372" y="1843"/>
                  </a:lnTo>
                  <a:lnTo>
                    <a:pt x="1373" y="1812"/>
                  </a:lnTo>
                  <a:lnTo>
                    <a:pt x="1375" y="1782"/>
                  </a:lnTo>
                  <a:lnTo>
                    <a:pt x="1379" y="1754"/>
                  </a:lnTo>
                  <a:lnTo>
                    <a:pt x="1344" y="1741"/>
                  </a:lnTo>
                  <a:lnTo>
                    <a:pt x="1314" y="1721"/>
                  </a:lnTo>
                  <a:lnTo>
                    <a:pt x="1290" y="1695"/>
                  </a:lnTo>
                  <a:lnTo>
                    <a:pt x="1270" y="1667"/>
                  </a:lnTo>
                  <a:lnTo>
                    <a:pt x="1263" y="1651"/>
                  </a:lnTo>
                  <a:lnTo>
                    <a:pt x="1258" y="1636"/>
                  </a:lnTo>
                  <a:lnTo>
                    <a:pt x="1253" y="1618"/>
                  </a:lnTo>
                  <a:lnTo>
                    <a:pt x="1246" y="1604"/>
                  </a:lnTo>
                  <a:lnTo>
                    <a:pt x="1235" y="1594"/>
                  </a:lnTo>
                  <a:lnTo>
                    <a:pt x="1232" y="1590"/>
                  </a:lnTo>
                  <a:lnTo>
                    <a:pt x="1227" y="1590"/>
                  </a:lnTo>
                  <a:lnTo>
                    <a:pt x="1223" y="1589"/>
                  </a:lnTo>
                  <a:lnTo>
                    <a:pt x="1220" y="1585"/>
                  </a:lnTo>
                  <a:lnTo>
                    <a:pt x="1216" y="1582"/>
                  </a:lnTo>
                  <a:lnTo>
                    <a:pt x="1220" y="1575"/>
                  </a:lnTo>
                  <a:lnTo>
                    <a:pt x="1220" y="1569"/>
                  </a:lnTo>
                  <a:lnTo>
                    <a:pt x="1220" y="1562"/>
                  </a:lnTo>
                  <a:lnTo>
                    <a:pt x="1220" y="1555"/>
                  </a:lnTo>
                  <a:lnTo>
                    <a:pt x="1229" y="1550"/>
                  </a:lnTo>
                  <a:lnTo>
                    <a:pt x="1235" y="1545"/>
                  </a:lnTo>
                  <a:lnTo>
                    <a:pt x="1244" y="1540"/>
                  </a:lnTo>
                  <a:lnTo>
                    <a:pt x="1244" y="1536"/>
                  </a:lnTo>
                  <a:lnTo>
                    <a:pt x="1235" y="1536"/>
                  </a:lnTo>
                  <a:lnTo>
                    <a:pt x="1230" y="1535"/>
                  </a:lnTo>
                  <a:lnTo>
                    <a:pt x="1225" y="1535"/>
                  </a:lnTo>
                  <a:lnTo>
                    <a:pt x="1220" y="1533"/>
                  </a:lnTo>
                  <a:lnTo>
                    <a:pt x="1227" y="1517"/>
                  </a:lnTo>
                  <a:lnTo>
                    <a:pt x="1232" y="1501"/>
                  </a:lnTo>
                  <a:lnTo>
                    <a:pt x="1239" y="1486"/>
                  </a:lnTo>
                  <a:lnTo>
                    <a:pt x="1251" y="1473"/>
                  </a:lnTo>
                  <a:lnTo>
                    <a:pt x="1265" y="1461"/>
                  </a:lnTo>
                  <a:lnTo>
                    <a:pt x="1277" y="1447"/>
                  </a:lnTo>
                  <a:lnTo>
                    <a:pt x="1276" y="1437"/>
                  </a:lnTo>
                  <a:lnTo>
                    <a:pt x="1276" y="1423"/>
                  </a:lnTo>
                  <a:lnTo>
                    <a:pt x="1274" y="1409"/>
                  </a:lnTo>
                  <a:lnTo>
                    <a:pt x="1269" y="1400"/>
                  </a:lnTo>
                  <a:lnTo>
                    <a:pt x="1262" y="1390"/>
                  </a:lnTo>
                  <a:lnTo>
                    <a:pt x="1255" y="1379"/>
                  </a:lnTo>
                  <a:lnTo>
                    <a:pt x="1248" y="1379"/>
                  </a:lnTo>
                  <a:lnTo>
                    <a:pt x="1246" y="1381"/>
                  </a:lnTo>
                  <a:lnTo>
                    <a:pt x="1244" y="1383"/>
                  </a:lnTo>
                  <a:lnTo>
                    <a:pt x="1242" y="1384"/>
                  </a:lnTo>
                  <a:lnTo>
                    <a:pt x="1239" y="1386"/>
                  </a:lnTo>
                  <a:lnTo>
                    <a:pt x="1241" y="1390"/>
                  </a:lnTo>
                  <a:lnTo>
                    <a:pt x="1241" y="1393"/>
                  </a:lnTo>
                  <a:lnTo>
                    <a:pt x="1241" y="1393"/>
                  </a:lnTo>
                  <a:lnTo>
                    <a:pt x="1241" y="1395"/>
                  </a:lnTo>
                  <a:lnTo>
                    <a:pt x="1241" y="1395"/>
                  </a:lnTo>
                  <a:lnTo>
                    <a:pt x="1239" y="1398"/>
                  </a:lnTo>
                  <a:lnTo>
                    <a:pt x="1237" y="1398"/>
                  </a:lnTo>
                  <a:lnTo>
                    <a:pt x="1235" y="1400"/>
                  </a:lnTo>
                  <a:lnTo>
                    <a:pt x="1234" y="1400"/>
                  </a:lnTo>
                  <a:lnTo>
                    <a:pt x="1232" y="1400"/>
                  </a:lnTo>
                  <a:lnTo>
                    <a:pt x="1229" y="1402"/>
                  </a:lnTo>
                  <a:lnTo>
                    <a:pt x="1220" y="1395"/>
                  </a:lnTo>
                  <a:lnTo>
                    <a:pt x="1204" y="1386"/>
                  </a:lnTo>
                  <a:lnTo>
                    <a:pt x="1188" y="1377"/>
                  </a:lnTo>
                  <a:lnTo>
                    <a:pt x="1173" y="1370"/>
                  </a:lnTo>
                  <a:lnTo>
                    <a:pt x="1162" y="1367"/>
                  </a:lnTo>
                  <a:lnTo>
                    <a:pt x="1153" y="1346"/>
                  </a:lnTo>
                  <a:lnTo>
                    <a:pt x="1145" y="1334"/>
                  </a:lnTo>
                  <a:lnTo>
                    <a:pt x="1136" y="1325"/>
                  </a:lnTo>
                  <a:lnTo>
                    <a:pt x="1127" y="1322"/>
                  </a:lnTo>
                  <a:lnTo>
                    <a:pt x="1113" y="1318"/>
                  </a:lnTo>
                  <a:lnTo>
                    <a:pt x="1098" y="1313"/>
                  </a:lnTo>
                  <a:lnTo>
                    <a:pt x="1078" y="1306"/>
                  </a:lnTo>
                  <a:lnTo>
                    <a:pt x="1066" y="1297"/>
                  </a:lnTo>
                  <a:lnTo>
                    <a:pt x="1056" y="1288"/>
                  </a:lnTo>
                  <a:lnTo>
                    <a:pt x="1040" y="1281"/>
                  </a:lnTo>
                  <a:lnTo>
                    <a:pt x="1030" y="1281"/>
                  </a:lnTo>
                  <a:lnTo>
                    <a:pt x="1023" y="1285"/>
                  </a:lnTo>
                  <a:lnTo>
                    <a:pt x="1017" y="1288"/>
                  </a:lnTo>
                  <a:lnTo>
                    <a:pt x="1010" y="1292"/>
                  </a:lnTo>
                  <a:lnTo>
                    <a:pt x="1002" y="1290"/>
                  </a:lnTo>
                  <a:lnTo>
                    <a:pt x="998" y="1288"/>
                  </a:lnTo>
                  <a:lnTo>
                    <a:pt x="995" y="1285"/>
                  </a:lnTo>
                  <a:lnTo>
                    <a:pt x="991" y="1281"/>
                  </a:lnTo>
                  <a:lnTo>
                    <a:pt x="986" y="1276"/>
                  </a:lnTo>
                  <a:lnTo>
                    <a:pt x="982" y="1273"/>
                  </a:lnTo>
                  <a:lnTo>
                    <a:pt x="979" y="1271"/>
                  </a:lnTo>
                  <a:lnTo>
                    <a:pt x="956" y="1267"/>
                  </a:lnTo>
                  <a:lnTo>
                    <a:pt x="953" y="1264"/>
                  </a:lnTo>
                  <a:lnTo>
                    <a:pt x="949" y="1261"/>
                  </a:lnTo>
                  <a:lnTo>
                    <a:pt x="946" y="1257"/>
                  </a:lnTo>
                  <a:lnTo>
                    <a:pt x="942" y="1254"/>
                  </a:lnTo>
                  <a:lnTo>
                    <a:pt x="941" y="1252"/>
                  </a:lnTo>
                  <a:lnTo>
                    <a:pt x="921" y="1255"/>
                  </a:lnTo>
                  <a:lnTo>
                    <a:pt x="918" y="1254"/>
                  </a:lnTo>
                  <a:lnTo>
                    <a:pt x="913" y="1247"/>
                  </a:lnTo>
                  <a:lnTo>
                    <a:pt x="904" y="1240"/>
                  </a:lnTo>
                  <a:lnTo>
                    <a:pt x="897" y="1231"/>
                  </a:lnTo>
                  <a:lnTo>
                    <a:pt x="890" y="1224"/>
                  </a:lnTo>
                  <a:lnTo>
                    <a:pt x="886" y="1220"/>
                  </a:lnTo>
                  <a:lnTo>
                    <a:pt x="893" y="1198"/>
                  </a:lnTo>
                  <a:lnTo>
                    <a:pt x="874" y="1177"/>
                  </a:lnTo>
                  <a:lnTo>
                    <a:pt x="857" y="1154"/>
                  </a:lnTo>
                  <a:lnTo>
                    <a:pt x="839" y="1130"/>
                  </a:lnTo>
                  <a:lnTo>
                    <a:pt x="822" y="1105"/>
                  </a:lnTo>
                  <a:lnTo>
                    <a:pt x="818" y="1103"/>
                  </a:lnTo>
                  <a:lnTo>
                    <a:pt x="813" y="1102"/>
                  </a:lnTo>
                  <a:lnTo>
                    <a:pt x="810" y="1102"/>
                  </a:lnTo>
                  <a:lnTo>
                    <a:pt x="804" y="1100"/>
                  </a:lnTo>
                  <a:lnTo>
                    <a:pt x="803" y="1098"/>
                  </a:lnTo>
                  <a:lnTo>
                    <a:pt x="796" y="1089"/>
                  </a:lnTo>
                  <a:lnTo>
                    <a:pt x="792" y="1079"/>
                  </a:lnTo>
                  <a:lnTo>
                    <a:pt x="789" y="1069"/>
                  </a:lnTo>
                  <a:lnTo>
                    <a:pt x="783" y="1058"/>
                  </a:lnTo>
                  <a:lnTo>
                    <a:pt x="775" y="1053"/>
                  </a:lnTo>
                  <a:lnTo>
                    <a:pt x="771" y="1049"/>
                  </a:lnTo>
                  <a:lnTo>
                    <a:pt x="768" y="1046"/>
                  </a:lnTo>
                  <a:lnTo>
                    <a:pt x="764" y="1044"/>
                  </a:lnTo>
                  <a:lnTo>
                    <a:pt x="764" y="1063"/>
                  </a:lnTo>
                  <a:lnTo>
                    <a:pt x="769" y="1070"/>
                  </a:lnTo>
                  <a:lnTo>
                    <a:pt x="780" y="1082"/>
                  </a:lnTo>
                  <a:lnTo>
                    <a:pt x="790" y="1096"/>
                  </a:lnTo>
                  <a:lnTo>
                    <a:pt x="803" y="1114"/>
                  </a:lnTo>
                  <a:lnTo>
                    <a:pt x="813" y="1131"/>
                  </a:lnTo>
                  <a:lnTo>
                    <a:pt x="824" y="1149"/>
                  </a:lnTo>
                  <a:lnTo>
                    <a:pt x="832" y="1165"/>
                  </a:lnTo>
                  <a:lnTo>
                    <a:pt x="836" y="1175"/>
                  </a:lnTo>
                  <a:lnTo>
                    <a:pt x="836" y="1182"/>
                  </a:lnTo>
                  <a:lnTo>
                    <a:pt x="834" y="1185"/>
                  </a:lnTo>
                  <a:lnTo>
                    <a:pt x="832" y="1187"/>
                  </a:lnTo>
                  <a:lnTo>
                    <a:pt x="832" y="1189"/>
                  </a:lnTo>
                  <a:lnTo>
                    <a:pt x="829" y="1191"/>
                  </a:lnTo>
                  <a:lnTo>
                    <a:pt x="829" y="1184"/>
                  </a:lnTo>
                  <a:lnTo>
                    <a:pt x="827" y="1178"/>
                  </a:lnTo>
                  <a:lnTo>
                    <a:pt x="827" y="1175"/>
                  </a:lnTo>
                  <a:lnTo>
                    <a:pt x="825" y="1171"/>
                  </a:lnTo>
                  <a:lnTo>
                    <a:pt x="822" y="1171"/>
                  </a:lnTo>
                  <a:lnTo>
                    <a:pt x="820" y="1171"/>
                  </a:lnTo>
                  <a:lnTo>
                    <a:pt x="818" y="1171"/>
                  </a:lnTo>
                  <a:lnTo>
                    <a:pt x="817" y="1171"/>
                  </a:lnTo>
                  <a:lnTo>
                    <a:pt x="815" y="1171"/>
                  </a:lnTo>
                  <a:lnTo>
                    <a:pt x="810" y="1171"/>
                  </a:lnTo>
                  <a:lnTo>
                    <a:pt x="806" y="1159"/>
                  </a:lnTo>
                  <a:lnTo>
                    <a:pt x="803" y="1147"/>
                  </a:lnTo>
                  <a:lnTo>
                    <a:pt x="797" y="1137"/>
                  </a:lnTo>
                  <a:lnTo>
                    <a:pt x="789" y="1128"/>
                  </a:lnTo>
                  <a:lnTo>
                    <a:pt x="778" y="1121"/>
                  </a:lnTo>
                  <a:lnTo>
                    <a:pt x="768" y="1114"/>
                  </a:lnTo>
                  <a:lnTo>
                    <a:pt x="759" y="1102"/>
                  </a:lnTo>
                  <a:lnTo>
                    <a:pt x="762" y="1100"/>
                  </a:lnTo>
                  <a:lnTo>
                    <a:pt x="764" y="1100"/>
                  </a:lnTo>
                  <a:lnTo>
                    <a:pt x="764" y="1100"/>
                  </a:lnTo>
                  <a:lnTo>
                    <a:pt x="766" y="1100"/>
                  </a:lnTo>
                  <a:lnTo>
                    <a:pt x="766" y="1098"/>
                  </a:lnTo>
                  <a:lnTo>
                    <a:pt x="766" y="1096"/>
                  </a:lnTo>
                  <a:lnTo>
                    <a:pt x="768" y="1095"/>
                  </a:lnTo>
                  <a:lnTo>
                    <a:pt x="755" y="1086"/>
                  </a:lnTo>
                  <a:lnTo>
                    <a:pt x="749" y="1075"/>
                  </a:lnTo>
                  <a:lnTo>
                    <a:pt x="743" y="1063"/>
                  </a:lnTo>
                  <a:lnTo>
                    <a:pt x="740" y="1049"/>
                  </a:lnTo>
                  <a:lnTo>
                    <a:pt x="733" y="1037"/>
                  </a:lnTo>
                  <a:lnTo>
                    <a:pt x="724" y="1027"/>
                  </a:lnTo>
                  <a:lnTo>
                    <a:pt x="714" y="1021"/>
                  </a:lnTo>
                  <a:lnTo>
                    <a:pt x="701" y="1016"/>
                  </a:lnTo>
                  <a:lnTo>
                    <a:pt x="691" y="1009"/>
                  </a:lnTo>
                  <a:lnTo>
                    <a:pt x="684" y="1000"/>
                  </a:lnTo>
                  <a:lnTo>
                    <a:pt x="680" y="990"/>
                  </a:lnTo>
                  <a:lnTo>
                    <a:pt x="675" y="979"/>
                  </a:lnTo>
                  <a:lnTo>
                    <a:pt x="663" y="962"/>
                  </a:lnTo>
                  <a:lnTo>
                    <a:pt x="653" y="950"/>
                  </a:lnTo>
                  <a:lnTo>
                    <a:pt x="642" y="939"/>
                  </a:lnTo>
                  <a:lnTo>
                    <a:pt x="635" y="927"/>
                  </a:lnTo>
                  <a:lnTo>
                    <a:pt x="630" y="911"/>
                  </a:lnTo>
                  <a:lnTo>
                    <a:pt x="626" y="890"/>
                  </a:lnTo>
                  <a:lnTo>
                    <a:pt x="625" y="861"/>
                  </a:lnTo>
                  <a:lnTo>
                    <a:pt x="625" y="854"/>
                  </a:lnTo>
                  <a:lnTo>
                    <a:pt x="626" y="840"/>
                  </a:lnTo>
                  <a:lnTo>
                    <a:pt x="626" y="821"/>
                  </a:lnTo>
                  <a:lnTo>
                    <a:pt x="626" y="798"/>
                  </a:lnTo>
                  <a:lnTo>
                    <a:pt x="626" y="777"/>
                  </a:lnTo>
                  <a:lnTo>
                    <a:pt x="628" y="760"/>
                  </a:lnTo>
                  <a:lnTo>
                    <a:pt x="630" y="749"/>
                  </a:lnTo>
                  <a:lnTo>
                    <a:pt x="635" y="747"/>
                  </a:lnTo>
                  <a:lnTo>
                    <a:pt x="639" y="747"/>
                  </a:lnTo>
                  <a:lnTo>
                    <a:pt x="642" y="747"/>
                  </a:lnTo>
                  <a:lnTo>
                    <a:pt x="646" y="747"/>
                  </a:lnTo>
                  <a:lnTo>
                    <a:pt x="649" y="749"/>
                  </a:lnTo>
                  <a:lnTo>
                    <a:pt x="651" y="753"/>
                  </a:lnTo>
                  <a:lnTo>
                    <a:pt x="654" y="756"/>
                  </a:lnTo>
                  <a:lnTo>
                    <a:pt x="656" y="760"/>
                  </a:lnTo>
                  <a:lnTo>
                    <a:pt x="656" y="740"/>
                  </a:lnTo>
                  <a:lnTo>
                    <a:pt x="644" y="726"/>
                  </a:lnTo>
                  <a:lnTo>
                    <a:pt x="630" y="712"/>
                  </a:lnTo>
                  <a:lnTo>
                    <a:pt x="614" y="702"/>
                  </a:lnTo>
                  <a:lnTo>
                    <a:pt x="614" y="711"/>
                  </a:lnTo>
                  <a:lnTo>
                    <a:pt x="621" y="716"/>
                  </a:lnTo>
                  <a:lnTo>
                    <a:pt x="628" y="721"/>
                  </a:lnTo>
                  <a:lnTo>
                    <a:pt x="635" y="726"/>
                  </a:lnTo>
                  <a:lnTo>
                    <a:pt x="640" y="733"/>
                  </a:lnTo>
                  <a:lnTo>
                    <a:pt x="640" y="737"/>
                  </a:lnTo>
                  <a:lnTo>
                    <a:pt x="639" y="737"/>
                  </a:lnTo>
                  <a:lnTo>
                    <a:pt x="639" y="739"/>
                  </a:lnTo>
                  <a:lnTo>
                    <a:pt x="639" y="739"/>
                  </a:lnTo>
                  <a:lnTo>
                    <a:pt x="637" y="740"/>
                  </a:lnTo>
                  <a:lnTo>
                    <a:pt x="633" y="742"/>
                  </a:lnTo>
                  <a:lnTo>
                    <a:pt x="632" y="744"/>
                  </a:lnTo>
                  <a:lnTo>
                    <a:pt x="626" y="744"/>
                  </a:lnTo>
                  <a:lnTo>
                    <a:pt x="621" y="744"/>
                  </a:lnTo>
                  <a:lnTo>
                    <a:pt x="619" y="744"/>
                  </a:lnTo>
                  <a:lnTo>
                    <a:pt x="619" y="742"/>
                  </a:lnTo>
                  <a:lnTo>
                    <a:pt x="618" y="742"/>
                  </a:lnTo>
                  <a:lnTo>
                    <a:pt x="618" y="742"/>
                  </a:lnTo>
                  <a:lnTo>
                    <a:pt x="614" y="740"/>
                  </a:lnTo>
                  <a:lnTo>
                    <a:pt x="602" y="725"/>
                  </a:lnTo>
                  <a:lnTo>
                    <a:pt x="591" y="709"/>
                  </a:lnTo>
                  <a:lnTo>
                    <a:pt x="583" y="691"/>
                  </a:lnTo>
                  <a:lnTo>
                    <a:pt x="591" y="691"/>
                  </a:lnTo>
                  <a:lnTo>
                    <a:pt x="595" y="693"/>
                  </a:lnTo>
                  <a:lnTo>
                    <a:pt x="598" y="693"/>
                  </a:lnTo>
                  <a:lnTo>
                    <a:pt x="602" y="693"/>
                  </a:lnTo>
                  <a:lnTo>
                    <a:pt x="605" y="691"/>
                  </a:lnTo>
                  <a:lnTo>
                    <a:pt x="591" y="686"/>
                  </a:lnTo>
                  <a:lnTo>
                    <a:pt x="583" y="678"/>
                  </a:lnTo>
                  <a:lnTo>
                    <a:pt x="576" y="667"/>
                  </a:lnTo>
                  <a:lnTo>
                    <a:pt x="570" y="655"/>
                  </a:lnTo>
                  <a:lnTo>
                    <a:pt x="567" y="643"/>
                  </a:lnTo>
                  <a:lnTo>
                    <a:pt x="562" y="632"/>
                  </a:lnTo>
                  <a:lnTo>
                    <a:pt x="555" y="623"/>
                  </a:lnTo>
                  <a:lnTo>
                    <a:pt x="544" y="618"/>
                  </a:lnTo>
                  <a:lnTo>
                    <a:pt x="548" y="595"/>
                  </a:lnTo>
                  <a:lnTo>
                    <a:pt x="536" y="582"/>
                  </a:lnTo>
                  <a:lnTo>
                    <a:pt x="525" y="566"/>
                  </a:lnTo>
                  <a:lnTo>
                    <a:pt x="516" y="550"/>
                  </a:lnTo>
                  <a:lnTo>
                    <a:pt x="504" y="534"/>
                  </a:lnTo>
                  <a:lnTo>
                    <a:pt x="490" y="522"/>
                  </a:lnTo>
                  <a:lnTo>
                    <a:pt x="471" y="513"/>
                  </a:lnTo>
                  <a:lnTo>
                    <a:pt x="448" y="508"/>
                  </a:lnTo>
                  <a:lnTo>
                    <a:pt x="429" y="499"/>
                  </a:lnTo>
                  <a:lnTo>
                    <a:pt x="415" y="487"/>
                  </a:lnTo>
                  <a:lnTo>
                    <a:pt x="399" y="473"/>
                  </a:lnTo>
                  <a:lnTo>
                    <a:pt x="384" y="465"/>
                  </a:lnTo>
                  <a:lnTo>
                    <a:pt x="352" y="465"/>
                  </a:lnTo>
                  <a:lnTo>
                    <a:pt x="342" y="459"/>
                  </a:lnTo>
                  <a:lnTo>
                    <a:pt x="333" y="452"/>
                  </a:lnTo>
                  <a:lnTo>
                    <a:pt x="323" y="447"/>
                  </a:lnTo>
                  <a:lnTo>
                    <a:pt x="307" y="445"/>
                  </a:lnTo>
                  <a:lnTo>
                    <a:pt x="307" y="468"/>
                  </a:lnTo>
                  <a:lnTo>
                    <a:pt x="289" y="477"/>
                  </a:lnTo>
                  <a:lnTo>
                    <a:pt x="274" y="486"/>
                  </a:lnTo>
                  <a:lnTo>
                    <a:pt x="253" y="491"/>
                  </a:lnTo>
                  <a:lnTo>
                    <a:pt x="258" y="475"/>
                  </a:lnTo>
                  <a:lnTo>
                    <a:pt x="265" y="459"/>
                  </a:lnTo>
                  <a:lnTo>
                    <a:pt x="275" y="445"/>
                  </a:lnTo>
                  <a:lnTo>
                    <a:pt x="284" y="430"/>
                  </a:lnTo>
                  <a:lnTo>
                    <a:pt x="275" y="430"/>
                  </a:lnTo>
                  <a:lnTo>
                    <a:pt x="275" y="433"/>
                  </a:lnTo>
                  <a:lnTo>
                    <a:pt x="262" y="444"/>
                  </a:lnTo>
                  <a:lnTo>
                    <a:pt x="251" y="458"/>
                  </a:lnTo>
                  <a:lnTo>
                    <a:pt x="244" y="473"/>
                  </a:lnTo>
                  <a:lnTo>
                    <a:pt x="239" y="489"/>
                  </a:lnTo>
                  <a:lnTo>
                    <a:pt x="232" y="506"/>
                  </a:lnTo>
                  <a:lnTo>
                    <a:pt x="221" y="522"/>
                  </a:lnTo>
                  <a:lnTo>
                    <a:pt x="214" y="529"/>
                  </a:lnTo>
                  <a:lnTo>
                    <a:pt x="200" y="540"/>
                  </a:lnTo>
                  <a:lnTo>
                    <a:pt x="183" y="550"/>
                  </a:lnTo>
                  <a:lnTo>
                    <a:pt x="162" y="562"/>
                  </a:lnTo>
                  <a:lnTo>
                    <a:pt x="141" y="576"/>
                  </a:lnTo>
                  <a:lnTo>
                    <a:pt x="120" y="589"/>
                  </a:lnTo>
                  <a:lnTo>
                    <a:pt x="99" y="599"/>
                  </a:lnTo>
                  <a:lnTo>
                    <a:pt x="83" y="606"/>
                  </a:lnTo>
                  <a:lnTo>
                    <a:pt x="73" y="609"/>
                  </a:lnTo>
                  <a:lnTo>
                    <a:pt x="73" y="606"/>
                  </a:lnTo>
                  <a:lnTo>
                    <a:pt x="77" y="606"/>
                  </a:lnTo>
                  <a:lnTo>
                    <a:pt x="89" y="594"/>
                  </a:lnTo>
                  <a:lnTo>
                    <a:pt x="104" y="583"/>
                  </a:lnTo>
                  <a:lnTo>
                    <a:pt x="122" y="573"/>
                  </a:lnTo>
                  <a:lnTo>
                    <a:pt x="139" y="562"/>
                  </a:lnTo>
                  <a:lnTo>
                    <a:pt x="155" y="550"/>
                  </a:lnTo>
                  <a:lnTo>
                    <a:pt x="167" y="536"/>
                  </a:lnTo>
                  <a:lnTo>
                    <a:pt x="176" y="520"/>
                  </a:lnTo>
                  <a:lnTo>
                    <a:pt x="179" y="499"/>
                  </a:lnTo>
                  <a:lnTo>
                    <a:pt x="166" y="503"/>
                  </a:lnTo>
                  <a:lnTo>
                    <a:pt x="157" y="506"/>
                  </a:lnTo>
                  <a:lnTo>
                    <a:pt x="145" y="510"/>
                  </a:lnTo>
                  <a:lnTo>
                    <a:pt x="145" y="506"/>
                  </a:lnTo>
                  <a:lnTo>
                    <a:pt x="145" y="503"/>
                  </a:lnTo>
                  <a:lnTo>
                    <a:pt x="145" y="503"/>
                  </a:lnTo>
                  <a:lnTo>
                    <a:pt x="143" y="501"/>
                  </a:lnTo>
                  <a:lnTo>
                    <a:pt x="143" y="501"/>
                  </a:lnTo>
                  <a:lnTo>
                    <a:pt x="141" y="501"/>
                  </a:lnTo>
                  <a:lnTo>
                    <a:pt x="138" y="499"/>
                  </a:lnTo>
                  <a:lnTo>
                    <a:pt x="136" y="501"/>
                  </a:lnTo>
                  <a:lnTo>
                    <a:pt x="134" y="503"/>
                  </a:lnTo>
                  <a:lnTo>
                    <a:pt x="132" y="505"/>
                  </a:lnTo>
                  <a:lnTo>
                    <a:pt x="131" y="505"/>
                  </a:lnTo>
                  <a:lnTo>
                    <a:pt x="127" y="506"/>
                  </a:lnTo>
                  <a:lnTo>
                    <a:pt x="122" y="506"/>
                  </a:lnTo>
                  <a:lnTo>
                    <a:pt x="120" y="496"/>
                  </a:lnTo>
                  <a:lnTo>
                    <a:pt x="115" y="482"/>
                  </a:lnTo>
                  <a:lnTo>
                    <a:pt x="111" y="472"/>
                  </a:lnTo>
                  <a:lnTo>
                    <a:pt x="108" y="475"/>
                  </a:lnTo>
                  <a:lnTo>
                    <a:pt x="106" y="477"/>
                  </a:lnTo>
                  <a:lnTo>
                    <a:pt x="104" y="477"/>
                  </a:lnTo>
                  <a:lnTo>
                    <a:pt x="101" y="477"/>
                  </a:lnTo>
                  <a:lnTo>
                    <a:pt x="99" y="475"/>
                  </a:lnTo>
                  <a:lnTo>
                    <a:pt x="82" y="463"/>
                  </a:lnTo>
                  <a:lnTo>
                    <a:pt x="68" y="445"/>
                  </a:lnTo>
                  <a:lnTo>
                    <a:pt x="57" y="426"/>
                  </a:lnTo>
                  <a:lnTo>
                    <a:pt x="63" y="416"/>
                  </a:lnTo>
                  <a:lnTo>
                    <a:pt x="68" y="403"/>
                  </a:lnTo>
                  <a:lnTo>
                    <a:pt x="73" y="393"/>
                  </a:lnTo>
                  <a:lnTo>
                    <a:pt x="80" y="384"/>
                  </a:lnTo>
                  <a:lnTo>
                    <a:pt x="92" y="377"/>
                  </a:lnTo>
                  <a:lnTo>
                    <a:pt x="103" y="374"/>
                  </a:lnTo>
                  <a:lnTo>
                    <a:pt x="113" y="369"/>
                  </a:lnTo>
                  <a:lnTo>
                    <a:pt x="120" y="362"/>
                  </a:lnTo>
                  <a:lnTo>
                    <a:pt x="125" y="351"/>
                  </a:lnTo>
                  <a:lnTo>
                    <a:pt x="125" y="334"/>
                  </a:lnTo>
                  <a:lnTo>
                    <a:pt x="127" y="332"/>
                  </a:lnTo>
                  <a:lnTo>
                    <a:pt x="129" y="332"/>
                  </a:lnTo>
                  <a:lnTo>
                    <a:pt x="129" y="330"/>
                  </a:lnTo>
                  <a:lnTo>
                    <a:pt x="129" y="328"/>
                  </a:lnTo>
                  <a:lnTo>
                    <a:pt x="131" y="327"/>
                  </a:lnTo>
                  <a:lnTo>
                    <a:pt x="115" y="327"/>
                  </a:lnTo>
                  <a:lnTo>
                    <a:pt x="111" y="330"/>
                  </a:lnTo>
                  <a:lnTo>
                    <a:pt x="110" y="332"/>
                  </a:lnTo>
                  <a:lnTo>
                    <a:pt x="108" y="334"/>
                  </a:lnTo>
                  <a:lnTo>
                    <a:pt x="104" y="335"/>
                  </a:lnTo>
                  <a:lnTo>
                    <a:pt x="101" y="337"/>
                  </a:lnTo>
                  <a:lnTo>
                    <a:pt x="96" y="337"/>
                  </a:lnTo>
                  <a:lnTo>
                    <a:pt x="85" y="334"/>
                  </a:lnTo>
                  <a:lnTo>
                    <a:pt x="70" y="328"/>
                  </a:lnTo>
                  <a:lnTo>
                    <a:pt x="52" y="325"/>
                  </a:lnTo>
                  <a:lnTo>
                    <a:pt x="38" y="318"/>
                  </a:lnTo>
                  <a:lnTo>
                    <a:pt x="35" y="292"/>
                  </a:lnTo>
                  <a:lnTo>
                    <a:pt x="42" y="292"/>
                  </a:lnTo>
                  <a:lnTo>
                    <a:pt x="45" y="290"/>
                  </a:lnTo>
                  <a:lnTo>
                    <a:pt x="50" y="288"/>
                  </a:lnTo>
                  <a:lnTo>
                    <a:pt x="54" y="287"/>
                  </a:lnTo>
                  <a:lnTo>
                    <a:pt x="57" y="287"/>
                  </a:lnTo>
                  <a:lnTo>
                    <a:pt x="61" y="283"/>
                  </a:lnTo>
                  <a:lnTo>
                    <a:pt x="64" y="280"/>
                  </a:lnTo>
                  <a:lnTo>
                    <a:pt x="63" y="278"/>
                  </a:lnTo>
                  <a:lnTo>
                    <a:pt x="63" y="278"/>
                  </a:lnTo>
                  <a:lnTo>
                    <a:pt x="63" y="276"/>
                  </a:lnTo>
                  <a:lnTo>
                    <a:pt x="63" y="276"/>
                  </a:lnTo>
                  <a:lnTo>
                    <a:pt x="61" y="273"/>
                  </a:lnTo>
                  <a:lnTo>
                    <a:pt x="77" y="273"/>
                  </a:lnTo>
                  <a:lnTo>
                    <a:pt x="78" y="271"/>
                  </a:lnTo>
                  <a:lnTo>
                    <a:pt x="80" y="271"/>
                  </a:lnTo>
                  <a:lnTo>
                    <a:pt x="82" y="269"/>
                  </a:lnTo>
                  <a:lnTo>
                    <a:pt x="83" y="269"/>
                  </a:lnTo>
                  <a:lnTo>
                    <a:pt x="87" y="269"/>
                  </a:lnTo>
                  <a:lnTo>
                    <a:pt x="92" y="274"/>
                  </a:lnTo>
                  <a:lnTo>
                    <a:pt x="97" y="278"/>
                  </a:lnTo>
                  <a:lnTo>
                    <a:pt x="103" y="283"/>
                  </a:lnTo>
                  <a:lnTo>
                    <a:pt x="106" y="288"/>
                  </a:lnTo>
                  <a:lnTo>
                    <a:pt x="118" y="283"/>
                  </a:lnTo>
                  <a:lnTo>
                    <a:pt x="118" y="276"/>
                  </a:lnTo>
                  <a:lnTo>
                    <a:pt x="115" y="271"/>
                  </a:lnTo>
                  <a:lnTo>
                    <a:pt x="113" y="266"/>
                  </a:lnTo>
                  <a:lnTo>
                    <a:pt x="111" y="260"/>
                  </a:lnTo>
                  <a:lnTo>
                    <a:pt x="110" y="255"/>
                  </a:lnTo>
                  <a:lnTo>
                    <a:pt x="106" y="250"/>
                  </a:lnTo>
                  <a:lnTo>
                    <a:pt x="94" y="236"/>
                  </a:lnTo>
                  <a:lnTo>
                    <a:pt x="80" y="225"/>
                  </a:lnTo>
                  <a:lnTo>
                    <a:pt x="64" y="215"/>
                  </a:lnTo>
                  <a:lnTo>
                    <a:pt x="50" y="205"/>
                  </a:lnTo>
                  <a:lnTo>
                    <a:pt x="42" y="189"/>
                  </a:lnTo>
                  <a:lnTo>
                    <a:pt x="45" y="184"/>
                  </a:lnTo>
                  <a:lnTo>
                    <a:pt x="47" y="178"/>
                  </a:lnTo>
                  <a:lnTo>
                    <a:pt x="49" y="173"/>
                  </a:lnTo>
                  <a:lnTo>
                    <a:pt x="70" y="175"/>
                  </a:lnTo>
                  <a:lnTo>
                    <a:pt x="90" y="173"/>
                  </a:lnTo>
                  <a:lnTo>
                    <a:pt x="106" y="164"/>
                  </a:lnTo>
                  <a:lnTo>
                    <a:pt x="111" y="152"/>
                  </a:lnTo>
                  <a:lnTo>
                    <a:pt x="115" y="140"/>
                  </a:lnTo>
                  <a:lnTo>
                    <a:pt x="118" y="129"/>
                  </a:lnTo>
                  <a:lnTo>
                    <a:pt x="131" y="119"/>
                  </a:lnTo>
                  <a:lnTo>
                    <a:pt x="148" y="110"/>
                  </a:lnTo>
                  <a:lnTo>
                    <a:pt x="167" y="105"/>
                  </a:lnTo>
                  <a:lnTo>
                    <a:pt x="183" y="98"/>
                  </a:lnTo>
                  <a:lnTo>
                    <a:pt x="199" y="88"/>
                  </a:lnTo>
                  <a:lnTo>
                    <a:pt x="204" y="91"/>
                  </a:lnTo>
                  <a:lnTo>
                    <a:pt x="207" y="93"/>
                  </a:lnTo>
                  <a:lnTo>
                    <a:pt x="207" y="96"/>
                  </a:lnTo>
                  <a:lnTo>
                    <a:pt x="209" y="98"/>
                  </a:lnTo>
                  <a:lnTo>
                    <a:pt x="209" y="102"/>
                  </a:lnTo>
                  <a:lnTo>
                    <a:pt x="211" y="103"/>
                  </a:lnTo>
                  <a:lnTo>
                    <a:pt x="214" y="107"/>
                  </a:lnTo>
                  <a:lnTo>
                    <a:pt x="218" y="110"/>
                  </a:lnTo>
                  <a:lnTo>
                    <a:pt x="223" y="110"/>
                  </a:lnTo>
                  <a:lnTo>
                    <a:pt x="227" y="110"/>
                  </a:lnTo>
                  <a:lnTo>
                    <a:pt x="230" y="109"/>
                  </a:lnTo>
                  <a:lnTo>
                    <a:pt x="234" y="107"/>
                  </a:lnTo>
                  <a:lnTo>
                    <a:pt x="237" y="107"/>
                  </a:lnTo>
                  <a:lnTo>
                    <a:pt x="241" y="107"/>
                  </a:lnTo>
                  <a:lnTo>
                    <a:pt x="244" y="109"/>
                  </a:lnTo>
                  <a:lnTo>
                    <a:pt x="248" y="112"/>
                  </a:lnTo>
                  <a:lnTo>
                    <a:pt x="253" y="117"/>
                  </a:lnTo>
                  <a:lnTo>
                    <a:pt x="256" y="121"/>
                  </a:lnTo>
                  <a:lnTo>
                    <a:pt x="260" y="124"/>
                  </a:lnTo>
                  <a:lnTo>
                    <a:pt x="265" y="126"/>
                  </a:lnTo>
                  <a:lnTo>
                    <a:pt x="270" y="128"/>
                  </a:lnTo>
                  <a:lnTo>
                    <a:pt x="275" y="126"/>
                  </a:lnTo>
                  <a:lnTo>
                    <a:pt x="279" y="126"/>
                  </a:lnTo>
                  <a:lnTo>
                    <a:pt x="282" y="124"/>
                  </a:lnTo>
                  <a:lnTo>
                    <a:pt x="288" y="122"/>
                  </a:lnTo>
                  <a:lnTo>
                    <a:pt x="291" y="122"/>
                  </a:lnTo>
                  <a:lnTo>
                    <a:pt x="302" y="126"/>
                  </a:lnTo>
                  <a:lnTo>
                    <a:pt x="317" y="131"/>
                  </a:lnTo>
                  <a:lnTo>
                    <a:pt x="331" y="138"/>
                  </a:lnTo>
                  <a:lnTo>
                    <a:pt x="345" y="142"/>
                  </a:lnTo>
                  <a:lnTo>
                    <a:pt x="375" y="138"/>
                  </a:lnTo>
                  <a:lnTo>
                    <a:pt x="394" y="147"/>
                  </a:lnTo>
                  <a:lnTo>
                    <a:pt x="412" y="159"/>
                  </a:lnTo>
                  <a:lnTo>
                    <a:pt x="429" y="170"/>
                  </a:lnTo>
                  <a:lnTo>
                    <a:pt x="448" y="180"/>
                  </a:lnTo>
                  <a:lnTo>
                    <a:pt x="471" y="184"/>
                  </a:lnTo>
                  <a:lnTo>
                    <a:pt x="471" y="177"/>
                  </a:lnTo>
                  <a:lnTo>
                    <a:pt x="466" y="171"/>
                  </a:lnTo>
                  <a:lnTo>
                    <a:pt x="461" y="164"/>
                  </a:lnTo>
                  <a:lnTo>
                    <a:pt x="455" y="157"/>
                  </a:lnTo>
                  <a:lnTo>
                    <a:pt x="452" y="149"/>
                  </a:lnTo>
                  <a:lnTo>
                    <a:pt x="473" y="147"/>
                  </a:lnTo>
                  <a:lnTo>
                    <a:pt x="487" y="143"/>
                  </a:lnTo>
                  <a:lnTo>
                    <a:pt x="499" y="136"/>
                  </a:lnTo>
                  <a:lnTo>
                    <a:pt x="509" y="129"/>
                  </a:lnTo>
                  <a:lnTo>
                    <a:pt x="520" y="121"/>
                  </a:lnTo>
                  <a:lnTo>
                    <a:pt x="532" y="115"/>
                  </a:lnTo>
                  <a:lnTo>
                    <a:pt x="548" y="112"/>
                  </a:lnTo>
                  <a:lnTo>
                    <a:pt x="551" y="114"/>
                  </a:lnTo>
                  <a:lnTo>
                    <a:pt x="557" y="115"/>
                  </a:lnTo>
                  <a:lnTo>
                    <a:pt x="560" y="117"/>
                  </a:lnTo>
                  <a:lnTo>
                    <a:pt x="563" y="119"/>
                  </a:lnTo>
                  <a:lnTo>
                    <a:pt x="557" y="119"/>
                  </a:lnTo>
                  <a:lnTo>
                    <a:pt x="539" y="133"/>
                  </a:lnTo>
                  <a:lnTo>
                    <a:pt x="520" y="145"/>
                  </a:lnTo>
                  <a:lnTo>
                    <a:pt x="499" y="154"/>
                  </a:lnTo>
                  <a:lnTo>
                    <a:pt x="499" y="161"/>
                  </a:lnTo>
                  <a:lnTo>
                    <a:pt x="518" y="164"/>
                  </a:lnTo>
                  <a:lnTo>
                    <a:pt x="527" y="154"/>
                  </a:lnTo>
                  <a:lnTo>
                    <a:pt x="536" y="149"/>
                  </a:lnTo>
                  <a:lnTo>
                    <a:pt x="548" y="147"/>
                  </a:lnTo>
                  <a:lnTo>
                    <a:pt x="560" y="147"/>
                  </a:lnTo>
                  <a:lnTo>
                    <a:pt x="576" y="145"/>
                  </a:lnTo>
                  <a:lnTo>
                    <a:pt x="577" y="140"/>
                  </a:lnTo>
                  <a:lnTo>
                    <a:pt x="579" y="135"/>
                  </a:lnTo>
                  <a:lnTo>
                    <a:pt x="583" y="129"/>
                  </a:lnTo>
                  <a:lnTo>
                    <a:pt x="586" y="126"/>
                  </a:lnTo>
                  <a:lnTo>
                    <a:pt x="591" y="138"/>
                  </a:lnTo>
                  <a:lnTo>
                    <a:pt x="597" y="147"/>
                  </a:lnTo>
                  <a:lnTo>
                    <a:pt x="605" y="154"/>
                  </a:lnTo>
                  <a:lnTo>
                    <a:pt x="618" y="157"/>
                  </a:lnTo>
                  <a:lnTo>
                    <a:pt x="621" y="154"/>
                  </a:lnTo>
                  <a:lnTo>
                    <a:pt x="623" y="152"/>
                  </a:lnTo>
                  <a:lnTo>
                    <a:pt x="626" y="150"/>
                  </a:lnTo>
                  <a:lnTo>
                    <a:pt x="628" y="149"/>
                  </a:lnTo>
                  <a:lnTo>
                    <a:pt x="632" y="149"/>
                  </a:lnTo>
                  <a:lnTo>
                    <a:pt x="633" y="149"/>
                  </a:lnTo>
                  <a:lnTo>
                    <a:pt x="637" y="154"/>
                  </a:lnTo>
                  <a:lnTo>
                    <a:pt x="639" y="157"/>
                  </a:lnTo>
                  <a:lnTo>
                    <a:pt x="640" y="161"/>
                  </a:lnTo>
                  <a:lnTo>
                    <a:pt x="646" y="159"/>
                  </a:lnTo>
                  <a:lnTo>
                    <a:pt x="651" y="156"/>
                  </a:lnTo>
                  <a:lnTo>
                    <a:pt x="654" y="152"/>
                  </a:lnTo>
                  <a:lnTo>
                    <a:pt x="659" y="150"/>
                  </a:lnTo>
                  <a:lnTo>
                    <a:pt x="663" y="149"/>
                  </a:lnTo>
                  <a:lnTo>
                    <a:pt x="682" y="154"/>
                  </a:lnTo>
                  <a:lnTo>
                    <a:pt x="698" y="166"/>
                  </a:lnTo>
                  <a:lnTo>
                    <a:pt x="714" y="178"/>
                  </a:lnTo>
                  <a:lnTo>
                    <a:pt x="729" y="189"/>
                  </a:lnTo>
                  <a:lnTo>
                    <a:pt x="735" y="189"/>
                  </a:lnTo>
                  <a:lnTo>
                    <a:pt x="740" y="189"/>
                  </a:lnTo>
                  <a:lnTo>
                    <a:pt x="743" y="187"/>
                  </a:lnTo>
                  <a:lnTo>
                    <a:pt x="749" y="185"/>
                  </a:lnTo>
                  <a:lnTo>
                    <a:pt x="752" y="184"/>
                  </a:lnTo>
                  <a:lnTo>
                    <a:pt x="755" y="184"/>
                  </a:lnTo>
                  <a:lnTo>
                    <a:pt x="759" y="187"/>
                  </a:lnTo>
                  <a:lnTo>
                    <a:pt x="762" y="191"/>
                  </a:lnTo>
                  <a:lnTo>
                    <a:pt x="766" y="196"/>
                  </a:lnTo>
                  <a:lnTo>
                    <a:pt x="769" y="203"/>
                  </a:lnTo>
                  <a:lnTo>
                    <a:pt x="771" y="206"/>
                  </a:lnTo>
                  <a:lnTo>
                    <a:pt x="768" y="208"/>
                  </a:lnTo>
                  <a:lnTo>
                    <a:pt x="764" y="210"/>
                  </a:lnTo>
                  <a:lnTo>
                    <a:pt x="764" y="210"/>
                  </a:lnTo>
                  <a:lnTo>
                    <a:pt x="762" y="211"/>
                  </a:lnTo>
                  <a:lnTo>
                    <a:pt x="762" y="213"/>
                  </a:lnTo>
                  <a:lnTo>
                    <a:pt x="761" y="215"/>
                  </a:lnTo>
                  <a:lnTo>
                    <a:pt x="759" y="218"/>
                  </a:lnTo>
                  <a:lnTo>
                    <a:pt x="771" y="218"/>
                  </a:lnTo>
                  <a:lnTo>
                    <a:pt x="787" y="220"/>
                  </a:lnTo>
                  <a:lnTo>
                    <a:pt x="803" y="220"/>
                  </a:lnTo>
                  <a:lnTo>
                    <a:pt x="817" y="220"/>
                  </a:lnTo>
                  <a:lnTo>
                    <a:pt x="825" y="222"/>
                  </a:lnTo>
                  <a:lnTo>
                    <a:pt x="834" y="232"/>
                  </a:lnTo>
                  <a:lnTo>
                    <a:pt x="843" y="243"/>
                  </a:lnTo>
                  <a:lnTo>
                    <a:pt x="851" y="253"/>
                  </a:lnTo>
                  <a:lnTo>
                    <a:pt x="851" y="218"/>
                  </a:lnTo>
                  <a:lnTo>
                    <a:pt x="860" y="218"/>
                  </a:lnTo>
                  <a:lnTo>
                    <a:pt x="867" y="218"/>
                  </a:lnTo>
                  <a:lnTo>
                    <a:pt x="872" y="217"/>
                  </a:lnTo>
                  <a:lnTo>
                    <a:pt x="879" y="215"/>
                  </a:lnTo>
                  <a:lnTo>
                    <a:pt x="879" y="211"/>
                  </a:lnTo>
                  <a:lnTo>
                    <a:pt x="848" y="211"/>
                  </a:lnTo>
                  <a:lnTo>
                    <a:pt x="846" y="206"/>
                  </a:lnTo>
                  <a:lnTo>
                    <a:pt x="845" y="205"/>
                  </a:lnTo>
                  <a:lnTo>
                    <a:pt x="843" y="201"/>
                  </a:lnTo>
                  <a:lnTo>
                    <a:pt x="841" y="198"/>
                  </a:lnTo>
                  <a:lnTo>
                    <a:pt x="841" y="192"/>
                  </a:lnTo>
                  <a:lnTo>
                    <a:pt x="845" y="192"/>
                  </a:lnTo>
                  <a:lnTo>
                    <a:pt x="845" y="189"/>
                  </a:lnTo>
                  <a:lnTo>
                    <a:pt x="890" y="184"/>
                  </a:lnTo>
                  <a:lnTo>
                    <a:pt x="890" y="196"/>
                  </a:lnTo>
                  <a:lnTo>
                    <a:pt x="895" y="199"/>
                  </a:lnTo>
                  <a:lnTo>
                    <a:pt x="899" y="205"/>
                  </a:lnTo>
                  <a:lnTo>
                    <a:pt x="902" y="208"/>
                  </a:lnTo>
                  <a:lnTo>
                    <a:pt x="906" y="215"/>
                  </a:lnTo>
                  <a:lnTo>
                    <a:pt x="925" y="215"/>
                  </a:lnTo>
                  <a:lnTo>
                    <a:pt x="937" y="218"/>
                  </a:lnTo>
                  <a:lnTo>
                    <a:pt x="949" y="220"/>
                  </a:lnTo>
                  <a:lnTo>
                    <a:pt x="961" y="222"/>
                  </a:lnTo>
                  <a:lnTo>
                    <a:pt x="979" y="222"/>
                  </a:lnTo>
                  <a:lnTo>
                    <a:pt x="981" y="220"/>
                  </a:lnTo>
                  <a:lnTo>
                    <a:pt x="982" y="218"/>
                  </a:lnTo>
                  <a:lnTo>
                    <a:pt x="984" y="217"/>
                  </a:lnTo>
                  <a:lnTo>
                    <a:pt x="986" y="215"/>
                  </a:lnTo>
                  <a:lnTo>
                    <a:pt x="986" y="203"/>
                  </a:lnTo>
                  <a:lnTo>
                    <a:pt x="1009" y="203"/>
                  </a:lnTo>
                  <a:lnTo>
                    <a:pt x="1016" y="218"/>
                  </a:lnTo>
                  <a:lnTo>
                    <a:pt x="1024" y="234"/>
                  </a:lnTo>
                  <a:lnTo>
                    <a:pt x="1026" y="227"/>
                  </a:lnTo>
                  <a:lnTo>
                    <a:pt x="1026" y="224"/>
                  </a:lnTo>
                  <a:lnTo>
                    <a:pt x="1028" y="218"/>
                  </a:lnTo>
                  <a:lnTo>
                    <a:pt x="1028" y="215"/>
                  </a:lnTo>
                  <a:lnTo>
                    <a:pt x="1040" y="215"/>
                  </a:lnTo>
                  <a:lnTo>
                    <a:pt x="1040" y="201"/>
                  </a:lnTo>
                  <a:lnTo>
                    <a:pt x="1040" y="185"/>
                  </a:lnTo>
                  <a:lnTo>
                    <a:pt x="1042" y="171"/>
                  </a:lnTo>
                  <a:lnTo>
                    <a:pt x="1040" y="164"/>
                  </a:lnTo>
                  <a:lnTo>
                    <a:pt x="1028" y="150"/>
                  </a:lnTo>
                  <a:lnTo>
                    <a:pt x="1019" y="135"/>
                  </a:lnTo>
                  <a:lnTo>
                    <a:pt x="1017" y="117"/>
                  </a:lnTo>
                  <a:lnTo>
                    <a:pt x="1021" y="100"/>
                  </a:lnTo>
                  <a:lnTo>
                    <a:pt x="1033" y="81"/>
                  </a:lnTo>
                  <a:lnTo>
                    <a:pt x="1042" y="77"/>
                  </a:lnTo>
                  <a:lnTo>
                    <a:pt x="1052" y="74"/>
                  </a:lnTo>
                  <a:lnTo>
                    <a:pt x="1063" y="72"/>
                  </a:lnTo>
                  <a:close/>
                  <a:moveTo>
                    <a:pt x="851" y="23"/>
                  </a:moveTo>
                  <a:lnTo>
                    <a:pt x="872" y="37"/>
                  </a:lnTo>
                  <a:lnTo>
                    <a:pt x="885" y="54"/>
                  </a:lnTo>
                  <a:lnTo>
                    <a:pt x="892" y="75"/>
                  </a:lnTo>
                  <a:lnTo>
                    <a:pt x="897" y="102"/>
                  </a:lnTo>
                  <a:lnTo>
                    <a:pt x="902" y="129"/>
                  </a:lnTo>
                  <a:lnTo>
                    <a:pt x="918" y="131"/>
                  </a:lnTo>
                  <a:lnTo>
                    <a:pt x="928" y="133"/>
                  </a:lnTo>
                  <a:lnTo>
                    <a:pt x="937" y="140"/>
                  </a:lnTo>
                  <a:lnTo>
                    <a:pt x="942" y="149"/>
                  </a:lnTo>
                  <a:lnTo>
                    <a:pt x="944" y="164"/>
                  </a:lnTo>
                  <a:lnTo>
                    <a:pt x="941" y="164"/>
                  </a:lnTo>
                  <a:lnTo>
                    <a:pt x="939" y="163"/>
                  </a:lnTo>
                  <a:lnTo>
                    <a:pt x="937" y="161"/>
                  </a:lnTo>
                  <a:lnTo>
                    <a:pt x="935" y="159"/>
                  </a:lnTo>
                  <a:lnTo>
                    <a:pt x="932" y="157"/>
                  </a:lnTo>
                  <a:lnTo>
                    <a:pt x="932" y="164"/>
                  </a:lnTo>
                  <a:lnTo>
                    <a:pt x="935" y="168"/>
                  </a:lnTo>
                  <a:lnTo>
                    <a:pt x="937" y="170"/>
                  </a:lnTo>
                  <a:lnTo>
                    <a:pt x="939" y="170"/>
                  </a:lnTo>
                  <a:lnTo>
                    <a:pt x="939" y="173"/>
                  </a:lnTo>
                  <a:lnTo>
                    <a:pt x="939" y="175"/>
                  </a:lnTo>
                  <a:lnTo>
                    <a:pt x="941" y="180"/>
                  </a:lnTo>
                  <a:lnTo>
                    <a:pt x="932" y="182"/>
                  </a:lnTo>
                  <a:lnTo>
                    <a:pt x="923" y="184"/>
                  </a:lnTo>
                  <a:lnTo>
                    <a:pt x="913" y="184"/>
                  </a:lnTo>
                  <a:lnTo>
                    <a:pt x="895" y="177"/>
                  </a:lnTo>
                  <a:lnTo>
                    <a:pt x="878" y="175"/>
                  </a:lnTo>
                  <a:lnTo>
                    <a:pt x="858" y="178"/>
                  </a:lnTo>
                  <a:lnTo>
                    <a:pt x="839" y="184"/>
                  </a:lnTo>
                  <a:lnTo>
                    <a:pt x="820" y="187"/>
                  </a:lnTo>
                  <a:lnTo>
                    <a:pt x="799" y="187"/>
                  </a:lnTo>
                  <a:lnTo>
                    <a:pt x="775" y="180"/>
                  </a:lnTo>
                  <a:lnTo>
                    <a:pt x="762" y="177"/>
                  </a:lnTo>
                  <a:lnTo>
                    <a:pt x="752" y="175"/>
                  </a:lnTo>
                  <a:lnTo>
                    <a:pt x="743" y="173"/>
                  </a:lnTo>
                  <a:lnTo>
                    <a:pt x="735" y="168"/>
                  </a:lnTo>
                  <a:lnTo>
                    <a:pt x="729" y="157"/>
                  </a:lnTo>
                  <a:lnTo>
                    <a:pt x="733" y="157"/>
                  </a:lnTo>
                  <a:lnTo>
                    <a:pt x="742" y="149"/>
                  </a:lnTo>
                  <a:lnTo>
                    <a:pt x="755" y="145"/>
                  </a:lnTo>
                  <a:lnTo>
                    <a:pt x="771" y="143"/>
                  </a:lnTo>
                  <a:lnTo>
                    <a:pt x="787" y="142"/>
                  </a:lnTo>
                  <a:lnTo>
                    <a:pt x="787" y="138"/>
                  </a:lnTo>
                  <a:lnTo>
                    <a:pt x="780" y="133"/>
                  </a:lnTo>
                  <a:lnTo>
                    <a:pt x="775" y="129"/>
                  </a:lnTo>
                  <a:lnTo>
                    <a:pt x="768" y="128"/>
                  </a:lnTo>
                  <a:lnTo>
                    <a:pt x="755" y="126"/>
                  </a:lnTo>
                  <a:lnTo>
                    <a:pt x="749" y="126"/>
                  </a:lnTo>
                  <a:lnTo>
                    <a:pt x="736" y="126"/>
                  </a:lnTo>
                  <a:lnTo>
                    <a:pt x="721" y="126"/>
                  </a:lnTo>
                  <a:lnTo>
                    <a:pt x="719" y="115"/>
                  </a:lnTo>
                  <a:lnTo>
                    <a:pt x="714" y="105"/>
                  </a:lnTo>
                  <a:lnTo>
                    <a:pt x="710" y="96"/>
                  </a:lnTo>
                  <a:lnTo>
                    <a:pt x="707" y="86"/>
                  </a:lnTo>
                  <a:lnTo>
                    <a:pt x="707" y="68"/>
                  </a:lnTo>
                  <a:lnTo>
                    <a:pt x="714" y="58"/>
                  </a:lnTo>
                  <a:lnTo>
                    <a:pt x="721" y="46"/>
                  </a:lnTo>
                  <a:lnTo>
                    <a:pt x="729" y="35"/>
                  </a:lnTo>
                  <a:lnTo>
                    <a:pt x="740" y="28"/>
                  </a:lnTo>
                  <a:lnTo>
                    <a:pt x="752" y="30"/>
                  </a:lnTo>
                  <a:lnTo>
                    <a:pt x="755" y="30"/>
                  </a:lnTo>
                  <a:lnTo>
                    <a:pt x="755" y="33"/>
                  </a:lnTo>
                  <a:lnTo>
                    <a:pt x="755" y="35"/>
                  </a:lnTo>
                  <a:lnTo>
                    <a:pt x="754" y="35"/>
                  </a:lnTo>
                  <a:lnTo>
                    <a:pt x="754" y="37"/>
                  </a:lnTo>
                  <a:lnTo>
                    <a:pt x="754" y="37"/>
                  </a:lnTo>
                  <a:lnTo>
                    <a:pt x="755" y="39"/>
                  </a:lnTo>
                  <a:lnTo>
                    <a:pt x="755" y="42"/>
                  </a:lnTo>
                  <a:lnTo>
                    <a:pt x="764" y="42"/>
                  </a:lnTo>
                  <a:lnTo>
                    <a:pt x="776" y="42"/>
                  </a:lnTo>
                  <a:lnTo>
                    <a:pt x="787" y="42"/>
                  </a:lnTo>
                  <a:lnTo>
                    <a:pt x="794" y="42"/>
                  </a:lnTo>
                  <a:lnTo>
                    <a:pt x="797" y="44"/>
                  </a:lnTo>
                  <a:lnTo>
                    <a:pt x="799" y="46"/>
                  </a:lnTo>
                  <a:lnTo>
                    <a:pt x="801" y="49"/>
                  </a:lnTo>
                  <a:lnTo>
                    <a:pt x="803" y="53"/>
                  </a:lnTo>
                  <a:lnTo>
                    <a:pt x="806" y="54"/>
                  </a:lnTo>
                  <a:lnTo>
                    <a:pt x="810" y="58"/>
                  </a:lnTo>
                  <a:lnTo>
                    <a:pt x="811" y="53"/>
                  </a:lnTo>
                  <a:lnTo>
                    <a:pt x="813" y="51"/>
                  </a:lnTo>
                  <a:lnTo>
                    <a:pt x="817" y="49"/>
                  </a:lnTo>
                  <a:lnTo>
                    <a:pt x="818" y="47"/>
                  </a:lnTo>
                  <a:lnTo>
                    <a:pt x="824" y="47"/>
                  </a:lnTo>
                  <a:lnTo>
                    <a:pt x="829" y="46"/>
                  </a:lnTo>
                  <a:lnTo>
                    <a:pt x="836" y="60"/>
                  </a:lnTo>
                  <a:lnTo>
                    <a:pt x="843" y="70"/>
                  </a:lnTo>
                  <a:lnTo>
                    <a:pt x="848" y="77"/>
                  </a:lnTo>
                  <a:lnTo>
                    <a:pt x="850" y="72"/>
                  </a:lnTo>
                  <a:lnTo>
                    <a:pt x="851" y="67"/>
                  </a:lnTo>
                  <a:lnTo>
                    <a:pt x="851" y="61"/>
                  </a:lnTo>
                  <a:lnTo>
                    <a:pt x="851" y="54"/>
                  </a:lnTo>
                  <a:lnTo>
                    <a:pt x="845" y="44"/>
                  </a:lnTo>
                  <a:lnTo>
                    <a:pt x="846" y="33"/>
                  </a:lnTo>
                  <a:lnTo>
                    <a:pt x="851" y="23"/>
                  </a:lnTo>
                  <a:close/>
                  <a:moveTo>
                    <a:pt x="871" y="7"/>
                  </a:moveTo>
                  <a:lnTo>
                    <a:pt x="879" y="7"/>
                  </a:lnTo>
                  <a:lnTo>
                    <a:pt x="886" y="9"/>
                  </a:lnTo>
                  <a:lnTo>
                    <a:pt x="893" y="11"/>
                  </a:lnTo>
                  <a:lnTo>
                    <a:pt x="899" y="14"/>
                  </a:lnTo>
                  <a:lnTo>
                    <a:pt x="900" y="19"/>
                  </a:lnTo>
                  <a:lnTo>
                    <a:pt x="900" y="23"/>
                  </a:lnTo>
                  <a:lnTo>
                    <a:pt x="902" y="28"/>
                  </a:lnTo>
                  <a:lnTo>
                    <a:pt x="902" y="35"/>
                  </a:lnTo>
                  <a:lnTo>
                    <a:pt x="897" y="35"/>
                  </a:lnTo>
                  <a:lnTo>
                    <a:pt x="893" y="37"/>
                  </a:lnTo>
                  <a:lnTo>
                    <a:pt x="888" y="37"/>
                  </a:lnTo>
                  <a:lnTo>
                    <a:pt x="883" y="39"/>
                  </a:lnTo>
                  <a:lnTo>
                    <a:pt x="874" y="30"/>
                  </a:lnTo>
                  <a:lnTo>
                    <a:pt x="864" y="23"/>
                  </a:lnTo>
                  <a:lnTo>
                    <a:pt x="871" y="7"/>
                  </a:lnTo>
                  <a:close/>
                  <a:moveTo>
                    <a:pt x="4266" y="0"/>
                  </a:moveTo>
                  <a:lnTo>
                    <a:pt x="4285" y="0"/>
                  </a:lnTo>
                  <a:lnTo>
                    <a:pt x="4301" y="4"/>
                  </a:lnTo>
                  <a:lnTo>
                    <a:pt x="4316" y="7"/>
                  </a:lnTo>
                  <a:lnTo>
                    <a:pt x="4320" y="23"/>
                  </a:lnTo>
                  <a:lnTo>
                    <a:pt x="4269" y="23"/>
                  </a:lnTo>
                  <a:lnTo>
                    <a:pt x="4267" y="18"/>
                  </a:lnTo>
                  <a:lnTo>
                    <a:pt x="4267" y="13"/>
                  </a:lnTo>
                  <a:lnTo>
                    <a:pt x="4266" y="7"/>
                  </a:lnTo>
                  <a:lnTo>
                    <a:pt x="4266"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303" name="Freeform 10">
              <a:extLst>
                <a:ext uri="{FF2B5EF4-FFF2-40B4-BE49-F238E27FC236}">
                  <a16:creationId xmlns:a16="http://schemas.microsoft.com/office/drawing/2014/main" xmlns="" id="{78E60100-D04C-421B-BCA4-BE8C8846DC73}"/>
                </a:ext>
              </a:extLst>
            </p:cNvPr>
            <p:cNvSpPr>
              <a:spLocks noEditPoints="1"/>
            </p:cNvSpPr>
            <p:nvPr/>
          </p:nvSpPr>
          <p:spPr bwMode="auto">
            <a:xfrm>
              <a:off x="1595438" y="1790700"/>
              <a:ext cx="6908800" cy="3509963"/>
            </a:xfrm>
            <a:custGeom>
              <a:avLst/>
              <a:gdLst>
                <a:gd name="T0" fmla="*/ 660 w 4352"/>
                <a:gd name="T1" fmla="*/ 268 h 2211"/>
                <a:gd name="T2" fmla="*/ 761 w 4352"/>
                <a:gd name="T3" fmla="*/ 293 h 2211"/>
                <a:gd name="T4" fmla="*/ 891 w 4352"/>
                <a:gd name="T5" fmla="*/ 513 h 2211"/>
                <a:gd name="T6" fmla="*/ 763 w 4352"/>
                <a:gd name="T7" fmla="*/ 572 h 2211"/>
                <a:gd name="T8" fmla="*/ 541 w 4352"/>
                <a:gd name="T9" fmla="*/ 326 h 2211"/>
                <a:gd name="T10" fmla="*/ 381 w 4352"/>
                <a:gd name="T11" fmla="*/ 211 h 2211"/>
                <a:gd name="T12" fmla="*/ 442 w 4352"/>
                <a:gd name="T13" fmla="*/ 265 h 2211"/>
                <a:gd name="T14" fmla="*/ 20 w 4352"/>
                <a:gd name="T15" fmla="*/ 288 h 2211"/>
                <a:gd name="T16" fmla="*/ 452 w 4352"/>
                <a:gd name="T17" fmla="*/ 157 h 2211"/>
                <a:gd name="T18" fmla="*/ 3751 w 4352"/>
                <a:gd name="T19" fmla="*/ 141 h 2211"/>
                <a:gd name="T20" fmla="*/ 320 w 4352"/>
                <a:gd name="T21" fmla="*/ 123 h 2211"/>
                <a:gd name="T22" fmla="*/ 299 w 4352"/>
                <a:gd name="T23" fmla="*/ 143 h 2211"/>
                <a:gd name="T24" fmla="*/ 163 w 4352"/>
                <a:gd name="T25" fmla="*/ 127 h 2211"/>
                <a:gd name="T26" fmla="*/ 140 w 4352"/>
                <a:gd name="T27" fmla="*/ 101 h 2211"/>
                <a:gd name="T28" fmla="*/ 3675 w 4352"/>
                <a:gd name="T29" fmla="*/ 153 h 2211"/>
                <a:gd name="T30" fmla="*/ 639 w 4352"/>
                <a:gd name="T31" fmla="*/ 162 h 2211"/>
                <a:gd name="T32" fmla="*/ 508 w 4352"/>
                <a:gd name="T33" fmla="*/ 150 h 2211"/>
                <a:gd name="T34" fmla="*/ 404 w 4352"/>
                <a:gd name="T35" fmla="*/ 89 h 2211"/>
                <a:gd name="T36" fmla="*/ 180 w 4352"/>
                <a:gd name="T37" fmla="*/ 82 h 2211"/>
                <a:gd name="T38" fmla="*/ 2683 w 4352"/>
                <a:gd name="T39" fmla="*/ 75 h 2211"/>
                <a:gd name="T40" fmla="*/ 2475 w 4352"/>
                <a:gd name="T41" fmla="*/ 199 h 2211"/>
                <a:gd name="T42" fmla="*/ 407 w 4352"/>
                <a:gd name="T43" fmla="*/ 52 h 2211"/>
                <a:gd name="T44" fmla="*/ 3303 w 4352"/>
                <a:gd name="T45" fmla="*/ 117 h 2211"/>
                <a:gd name="T46" fmla="*/ 3357 w 4352"/>
                <a:gd name="T47" fmla="*/ 195 h 2211"/>
                <a:gd name="T48" fmla="*/ 3540 w 4352"/>
                <a:gd name="T49" fmla="*/ 305 h 2211"/>
                <a:gd name="T50" fmla="*/ 3767 w 4352"/>
                <a:gd name="T51" fmla="*/ 261 h 2211"/>
                <a:gd name="T52" fmla="*/ 4073 w 4352"/>
                <a:gd name="T53" fmla="*/ 364 h 2211"/>
                <a:gd name="T54" fmla="*/ 4312 w 4352"/>
                <a:gd name="T55" fmla="*/ 511 h 2211"/>
                <a:gd name="T56" fmla="*/ 4193 w 4352"/>
                <a:gd name="T57" fmla="*/ 539 h 2211"/>
                <a:gd name="T58" fmla="*/ 4015 w 4352"/>
                <a:gd name="T59" fmla="*/ 677 h 2211"/>
                <a:gd name="T60" fmla="*/ 3874 w 4352"/>
                <a:gd name="T61" fmla="*/ 780 h 2211"/>
                <a:gd name="T62" fmla="*/ 3928 w 4352"/>
                <a:gd name="T63" fmla="*/ 640 h 2211"/>
                <a:gd name="T64" fmla="*/ 3622 w 4352"/>
                <a:gd name="T65" fmla="*/ 768 h 2211"/>
                <a:gd name="T66" fmla="*/ 3591 w 4352"/>
                <a:gd name="T67" fmla="*/ 1045 h 2211"/>
                <a:gd name="T68" fmla="*/ 3456 w 4352"/>
                <a:gd name="T69" fmla="*/ 1122 h 2211"/>
                <a:gd name="T70" fmla="*/ 3402 w 4352"/>
                <a:gd name="T71" fmla="*/ 1218 h 2211"/>
                <a:gd name="T72" fmla="*/ 3245 w 4352"/>
                <a:gd name="T73" fmla="*/ 1413 h 2211"/>
                <a:gd name="T74" fmla="*/ 3168 w 4352"/>
                <a:gd name="T75" fmla="*/ 1686 h 2211"/>
                <a:gd name="T76" fmla="*/ 2987 w 4352"/>
                <a:gd name="T77" fmla="*/ 1387 h 2211"/>
                <a:gd name="T78" fmla="*/ 2720 w 4352"/>
                <a:gd name="T79" fmla="*/ 1406 h 2211"/>
                <a:gd name="T80" fmla="*/ 2434 w 4352"/>
                <a:gd name="T81" fmla="*/ 1335 h 2211"/>
                <a:gd name="T82" fmla="*/ 2339 w 4352"/>
                <a:gd name="T83" fmla="*/ 1523 h 2211"/>
                <a:gd name="T84" fmla="*/ 2231 w 4352"/>
                <a:gd name="T85" fmla="*/ 1378 h 2211"/>
                <a:gd name="T86" fmla="*/ 2310 w 4352"/>
                <a:gd name="T87" fmla="*/ 1714 h 2211"/>
                <a:gd name="T88" fmla="*/ 2001 w 4352"/>
                <a:gd name="T89" fmla="*/ 2208 h 2211"/>
                <a:gd name="T90" fmla="*/ 1920 w 4352"/>
                <a:gd name="T91" fmla="*/ 1862 h 2211"/>
                <a:gd name="T92" fmla="*/ 1625 w 4352"/>
                <a:gd name="T93" fmla="*/ 1644 h 2211"/>
                <a:gd name="T94" fmla="*/ 1636 w 4352"/>
                <a:gd name="T95" fmla="*/ 1195 h 2211"/>
                <a:gd name="T96" fmla="*/ 1709 w 4352"/>
                <a:gd name="T97" fmla="*/ 1028 h 2211"/>
                <a:gd name="T98" fmla="*/ 1793 w 4352"/>
                <a:gd name="T99" fmla="*/ 865 h 2211"/>
                <a:gd name="T100" fmla="*/ 1973 w 4352"/>
                <a:gd name="T101" fmla="*/ 801 h 2211"/>
                <a:gd name="T102" fmla="*/ 2118 w 4352"/>
                <a:gd name="T103" fmla="*/ 659 h 2211"/>
                <a:gd name="T104" fmla="*/ 1997 w 4352"/>
                <a:gd name="T105" fmla="*/ 686 h 2211"/>
                <a:gd name="T106" fmla="*/ 1831 w 4352"/>
                <a:gd name="T107" fmla="*/ 577 h 2211"/>
                <a:gd name="T108" fmla="*/ 2041 w 4352"/>
                <a:gd name="T109" fmla="*/ 342 h 2211"/>
                <a:gd name="T110" fmla="*/ 2259 w 4352"/>
                <a:gd name="T111" fmla="*/ 391 h 2211"/>
                <a:gd name="T112" fmla="*/ 2278 w 4352"/>
                <a:gd name="T113" fmla="*/ 499 h 2211"/>
                <a:gd name="T114" fmla="*/ 2439 w 4352"/>
                <a:gd name="T115" fmla="*/ 387 h 2211"/>
                <a:gd name="T116" fmla="*/ 2566 w 4352"/>
                <a:gd name="T117" fmla="*/ 382 h 2211"/>
                <a:gd name="T118" fmla="*/ 2667 w 4352"/>
                <a:gd name="T119" fmla="*/ 261 h 2211"/>
                <a:gd name="T120" fmla="*/ 2737 w 4352"/>
                <a:gd name="T121" fmla="*/ 467 h 2211"/>
                <a:gd name="T122" fmla="*/ 2861 w 4352"/>
                <a:gd name="T123" fmla="*/ 275 h 2211"/>
                <a:gd name="T124" fmla="*/ 3161 w 4352"/>
                <a:gd name="T125" fmla="*/ 17 h 2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52" h="2211">
                  <a:moveTo>
                    <a:pt x="2697" y="200"/>
                  </a:moveTo>
                  <a:lnTo>
                    <a:pt x="2708" y="204"/>
                  </a:lnTo>
                  <a:lnTo>
                    <a:pt x="2708" y="211"/>
                  </a:lnTo>
                  <a:lnTo>
                    <a:pt x="2704" y="211"/>
                  </a:lnTo>
                  <a:lnTo>
                    <a:pt x="2702" y="213"/>
                  </a:lnTo>
                  <a:lnTo>
                    <a:pt x="2701" y="214"/>
                  </a:lnTo>
                  <a:lnTo>
                    <a:pt x="2699" y="214"/>
                  </a:lnTo>
                  <a:lnTo>
                    <a:pt x="2697" y="214"/>
                  </a:lnTo>
                  <a:lnTo>
                    <a:pt x="2694" y="214"/>
                  </a:lnTo>
                  <a:lnTo>
                    <a:pt x="2694" y="209"/>
                  </a:lnTo>
                  <a:lnTo>
                    <a:pt x="2694" y="206"/>
                  </a:lnTo>
                  <a:lnTo>
                    <a:pt x="2695" y="204"/>
                  </a:lnTo>
                  <a:lnTo>
                    <a:pt x="2697" y="200"/>
                  </a:lnTo>
                  <a:close/>
                  <a:moveTo>
                    <a:pt x="562" y="192"/>
                  </a:moveTo>
                  <a:lnTo>
                    <a:pt x="562" y="195"/>
                  </a:lnTo>
                  <a:lnTo>
                    <a:pt x="566" y="195"/>
                  </a:lnTo>
                  <a:lnTo>
                    <a:pt x="564" y="213"/>
                  </a:lnTo>
                  <a:lnTo>
                    <a:pt x="566" y="228"/>
                  </a:lnTo>
                  <a:lnTo>
                    <a:pt x="573" y="242"/>
                  </a:lnTo>
                  <a:lnTo>
                    <a:pt x="576" y="244"/>
                  </a:lnTo>
                  <a:lnTo>
                    <a:pt x="580" y="244"/>
                  </a:lnTo>
                  <a:lnTo>
                    <a:pt x="583" y="246"/>
                  </a:lnTo>
                  <a:lnTo>
                    <a:pt x="589" y="246"/>
                  </a:lnTo>
                  <a:lnTo>
                    <a:pt x="589" y="204"/>
                  </a:lnTo>
                  <a:lnTo>
                    <a:pt x="615" y="204"/>
                  </a:lnTo>
                  <a:lnTo>
                    <a:pt x="620" y="216"/>
                  </a:lnTo>
                  <a:lnTo>
                    <a:pt x="627" y="228"/>
                  </a:lnTo>
                  <a:lnTo>
                    <a:pt x="634" y="239"/>
                  </a:lnTo>
                  <a:lnTo>
                    <a:pt x="646" y="242"/>
                  </a:lnTo>
                  <a:lnTo>
                    <a:pt x="646" y="247"/>
                  </a:lnTo>
                  <a:lnTo>
                    <a:pt x="648" y="258"/>
                  </a:lnTo>
                  <a:lnTo>
                    <a:pt x="650" y="270"/>
                  </a:lnTo>
                  <a:lnTo>
                    <a:pt x="650" y="277"/>
                  </a:lnTo>
                  <a:lnTo>
                    <a:pt x="653" y="275"/>
                  </a:lnTo>
                  <a:lnTo>
                    <a:pt x="655" y="275"/>
                  </a:lnTo>
                  <a:lnTo>
                    <a:pt x="655" y="275"/>
                  </a:lnTo>
                  <a:lnTo>
                    <a:pt x="657" y="274"/>
                  </a:lnTo>
                  <a:lnTo>
                    <a:pt x="658" y="272"/>
                  </a:lnTo>
                  <a:lnTo>
                    <a:pt x="660" y="268"/>
                  </a:lnTo>
                  <a:lnTo>
                    <a:pt x="662" y="263"/>
                  </a:lnTo>
                  <a:lnTo>
                    <a:pt x="664" y="258"/>
                  </a:lnTo>
                  <a:lnTo>
                    <a:pt x="665" y="254"/>
                  </a:lnTo>
                  <a:lnTo>
                    <a:pt x="669" y="251"/>
                  </a:lnTo>
                  <a:lnTo>
                    <a:pt x="672" y="249"/>
                  </a:lnTo>
                  <a:lnTo>
                    <a:pt x="678" y="247"/>
                  </a:lnTo>
                  <a:lnTo>
                    <a:pt x="681" y="244"/>
                  </a:lnTo>
                  <a:lnTo>
                    <a:pt x="685" y="242"/>
                  </a:lnTo>
                  <a:lnTo>
                    <a:pt x="681" y="242"/>
                  </a:lnTo>
                  <a:lnTo>
                    <a:pt x="681" y="239"/>
                  </a:lnTo>
                  <a:lnTo>
                    <a:pt x="672" y="242"/>
                  </a:lnTo>
                  <a:lnTo>
                    <a:pt x="667" y="246"/>
                  </a:lnTo>
                  <a:lnTo>
                    <a:pt x="660" y="251"/>
                  </a:lnTo>
                  <a:lnTo>
                    <a:pt x="650" y="254"/>
                  </a:lnTo>
                  <a:lnTo>
                    <a:pt x="648" y="239"/>
                  </a:lnTo>
                  <a:lnTo>
                    <a:pt x="646" y="228"/>
                  </a:lnTo>
                  <a:lnTo>
                    <a:pt x="643" y="219"/>
                  </a:lnTo>
                  <a:lnTo>
                    <a:pt x="639" y="207"/>
                  </a:lnTo>
                  <a:lnTo>
                    <a:pt x="643" y="206"/>
                  </a:lnTo>
                  <a:lnTo>
                    <a:pt x="644" y="206"/>
                  </a:lnTo>
                  <a:lnTo>
                    <a:pt x="648" y="204"/>
                  </a:lnTo>
                  <a:lnTo>
                    <a:pt x="653" y="204"/>
                  </a:lnTo>
                  <a:lnTo>
                    <a:pt x="658" y="207"/>
                  </a:lnTo>
                  <a:lnTo>
                    <a:pt x="662" y="209"/>
                  </a:lnTo>
                  <a:lnTo>
                    <a:pt x="667" y="211"/>
                  </a:lnTo>
                  <a:lnTo>
                    <a:pt x="672" y="213"/>
                  </a:lnTo>
                  <a:lnTo>
                    <a:pt x="678" y="214"/>
                  </a:lnTo>
                  <a:lnTo>
                    <a:pt x="685" y="226"/>
                  </a:lnTo>
                  <a:lnTo>
                    <a:pt x="692" y="240"/>
                  </a:lnTo>
                  <a:lnTo>
                    <a:pt x="697" y="253"/>
                  </a:lnTo>
                  <a:lnTo>
                    <a:pt x="704" y="261"/>
                  </a:lnTo>
                  <a:lnTo>
                    <a:pt x="707" y="263"/>
                  </a:lnTo>
                  <a:lnTo>
                    <a:pt x="713" y="263"/>
                  </a:lnTo>
                  <a:lnTo>
                    <a:pt x="718" y="263"/>
                  </a:lnTo>
                  <a:lnTo>
                    <a:pt x="723" y="263"/>
                  </a:lnTo>
                  <a:lnTo>
                    <a:pt x="726" y="263"/>
                  </a:lnTo>
                  <a:lnTo>
                    <a:pt x="730" y="265"/>
                  </a:lnTo>
                  <a:lnTo>
                    <a:pt x="747" y="277"/>
                  </a:lnTo>
                  <a:lnTo>
                    <a:pt x="761" y="293"/>
                  </a:lnTo>
                  <a:lnTo>
                    <a:pt x="777" y="307"/>
                  </a:lnTo>
                  <a:lnTo>
                    <a:pt x="777" y="319"/>
                  </a:lnTo>
                  <a:lnTo>
                    <a:pt x="791" y="324"/>
                  </a:lnTo>
                  <a:lnTo>
                    <a:pt x="803" y="331"/>
                  </a:lnTo>
                  <a:lnTo>
                    <a:pt x="810" y="342"/>
                  </a:lnTo>
                  <a:lnTo>
                    <a:pt x="819" y="354"/>
                  </a:lnTo>
                  <a:lnTo>
                    <a:pt x="826" y="366"/>
                  </a:lnTo>
                  <a:lnTo>
                    <a:pt x="835" y="377"/>
                  </a:lnTo>
                  <a:lnTo>
                    <a:pt x="829" y="384"/>
                  </a:lnTo>
                  <a:lnTo>
                    <a:pt x="826" y="387"/>
                  </a:lnTo>
                  <a:lnTo>
                    <a:pt x="824" y="392"/>
                  </a:lnTo>
                  <a:lnTo>
                    <a:pt x="822" y="396"/>
                  </a:lnTo>
                  <a:lnTo>
                    <a:pt x="829" y="408"/>
                  </a:lnTo>
                  <a:lnTo>
                    <a:pt x="840" y="417"/>
                  </a:lnTo>
                  <a:lnTo>
                    <a:pt x="854" y="422"/>
                  </a:lnTo>
                  <a:lnTo>
                    <a:pt x="854" y="427"/>
                  </a:lnTo>
                  <a:lnTo>
                    <a:pt x="854" y="429"/>
                  </a:lnTo>
                  <a:lnTo>
                    <a:pt x="856" y="431"/>
                  </a:lnTo>
                  <a:lnTo>
                    <a:pt x="856" y="432"/>
                  </a:lnTo>
                  <a:lnTo>
                    <a:pt x="857" y="434"/>
                  </a:lnTo>
                  <a:lnTo>
                    <a:pt x="861" y="436"/>
                  </a:lnTo>
                  <a:lnTo>
                    <a:pt x="864" y="439"/>
                  </a:lnTo>
                  <a:lnTo>
                    <a:pt x="870" y="441"/>
                  </a:lnTo>
                  <a:lnTo>
                    <a:pt x="873" y="443"/>
                  </a:lnTo>
                  <a:lnTo>
                    <a:pt x="877" y="446"/>
                  </a:lnTo>
                  <a:lnTo>
                    <a:pt x="878" y="448"/>
                  </a:lnTo>
                  <a:lnTo>
                    <a:pt x="880" y="452"/>
                  </a:lnTo>
                  <a:lnTo>
                    <a:pt x="878" y="453"/>
                  </a:lnTo>
                  <a:lnTo>
                    <a:pt x="878" y="455"/>
                  </a:lnTo>
                  <a:lnTo>
                    <a:pt x="878" y="455"/>
                  </a:lnTo>
                  <a:lnTo>
                    <a:pt x="878" y="457"/>
                  </a:lnTo>
                  <a:lnTo>
                    <a:pt x="880" y="459"/>
                  </a:lnTo>
                  <a:lnTo>
                    <a:pt x="884" y="460"/>
                  </a:lnTo>
                  <a:lnTo>
                    <a:pt x="889" y="462"/>
                  </a:lnTo>
                  <a:lnTo>
                    <a:pt x="892" y="464"/>
                  </a:lnTo>
                  <a:lnTo>
                    <a:pt x="898" y="464"/>
                  </a:lnTo>
                  <a:lnTo>
                    <a:pt x="903" y="464"/>
                  </a:lnTo>
                  <a:lnTo>
                    <a:pt x="896" y="511"/>
                  </a:lnTo>
                  <a:lnTo>
                    <a:pt x="891" y="513"/>
                  </a:lnTo>
                  <a:lnTo>
                    <a:pt x="885" y="513"/>
                  </a:lnTo>
                  <a:lnTo>
                    <a:pt x="880" y="514"/>
                  </a:lnTo>
                  <a:lnTo>
                    <a:pt x="873" y="514"/>
                  </a:lnTo>
                  <a:lnTo>
                    <a:pt x="866" y="506"/>
                  </a:lnTo>
                  <a:lnTo>
                    <a:pt x="857" y="497"/>
                  </a:lnTo>
                  <a:lnTo>
                    <a:pt x="850" y="488"/>
                  </a:lnTo>
                  <a:lnTo>
                    <a:pt x="845" y="476"/>
                  </a:lnTo>
                  <a:lnTo>
                    <a:pt x="838" y="476"/>
                  </a:lnTo>
                  <a:lnTo>
                    <a:pt x="833" y="478"/>
                  </a:lnTo>
                  <a:lnTo>
                    <a:pt x="828" y="478"/>
                  </a:lnTo>
                  <a:lnTo>
                    <a:pt x="822" y="480"/>
                  </a:lnTo>
                  <a:lnTo>
                    <a:pt x="831" y="507"/>
                  </a:lnTo>
                  <a:lnTo>
                    <a:pt x="838" y="537"/>
                  </a:lnTo>
                  <a:lnTo>
                    <a:pt x="850" y="537"/>
                  </a:lnTo>
                  <a:lnTo>
                    <a:pt x="857" y="551"/>
                  </a:lnTo>
                  <a:lnTo>
                    <a:pt x="863" y="565"/>
                  </a:lnTo>
                  <a:lnTo>
                    <a:pt x="864" y="584"/>
                  </a:lnTo>
                  <a:lnTo>
                    <a:pt x="863" y="586"/>
                  </a:lnTo>
                  <a:lnTo>
                    <a:pt x="861" y="588"/>
                  </a:lnTo>
                  <a:lnTo>
                    <a:pt x="861" y="590"/>
                  </a:lnTo>
                  <a:lnTo>
                    <a:pt x="859" y="591"/>
                  </a:lnTo>
                  <a:lnTo>
                    <a:pt x="857" y="593"/>
                  </a:lnTo>
                  <a:lnTo>
                    <a:pt x="854" y="595"/>
                  </a:lnTo>
                  <a:lnTo>
                    <a:pt x="847" y="591"/>
                  </a:lnTo>
                  <a:lnTo>
                    <a:pt x="838" y="586"/>
                  </a:lnTo>
                  <a:lnTo>
                    <a:pt x="829" y="581"/>
                  </a:lnTo>
                  <a:lnTo>
                    <a:pt x="822" y="577"/>
                  </a:lnTo>
                  <a:lnTo>
                    <a:pt x="819" y="576"/>
                  </a:lnTo>
                  <a:lnTo>
                    <a:pt x="816" y="576"/>
                  </a:lnTo>
                  <a:lnTo>
                    <a:pt x="826" y="590"/>
                  </a:lnTo>
                  <a:lnTo>
                    <a:pt x="835" y="602"/>
                  </a:lnTo>
                  <a:lnTo>
                    <a:pt x="842" y="617"/>
                  </a:lnTo>
                  <a:lnTo>
                    <a:pt x="838" y="617"/>
                  </a:lnTo>
                  <a:lnTo>
                    <a:pt x="826" y="612"/>
                  </a:lnTo>
                  <a:lnTo>
                    <a:pt x="810" y="609"/>
                  </a:lnTo>
                  <a:lnTo>
                    <a:pt x="793" y="605"/>
                  </a:lnTo>
                  <a:lnTo>
                    <a:pt x="781" y="598"/>
                  </a:lnTo>
                  <a:lnTo>
                    <a:pt x="770" y="588"/>
                  </a:lnTo>
                  <a:lnTo>
                    <a:pt x="763" y="572"/>
                  </a:lnTo>
                  <a:lnTo>
                    <a:pt x="756" y="558"/>
                  </a:lnTo>
                  <a:lnTo>
                    <a:pt x="746" y="544"/>
                  </a:lnTo>
                  <a:lnTo>
                    <a:pt x="735" y="534"/>
                  </a:lnTo>
                  <a:lnTo>
                    <a:pt x="720" y="542"/>
                  </a:lnTo>
                  <a:lnTo>
                    <a:pt x="702" y="548"/>
                  </a:lnTo>
                  <a:lnTo>
                    <a:pt x="681" y="549"/>
                  </a:lnTo>
                  <a:lnTo>
                    <a:pt x="679" y="544"/>
                  </a:lnTo>
                  <a:lnTo>
                    <a:pt x="678" y="539"/>
                  </a:lnTo>
                  <a:lnTo>
                    <a:pt x="678" y="534"/>
                  </a:lnTo>
                  <a:lnTo>
                    <a:pt x="678" y="527"/>
                  </a:lnTo>
                  <a:lnTo>
                    <a:pt x="693" y="521"/>
                  </a:lnTo>
                  <a:lnTo>
                    <a:pt x="713" y="516"/>
                  </a:lnTo>
                  <a:lnTo>
                    <a:pt x="730" y="511"/>
                  </a:lnTo>
                  <a:lnTo>
                    <a:pt x="735" y="501"/>
                  </a:lnTo>
                  <a:lnTo>
                    <a:pt x="740" y="487"/>
                  </a:lnTo>
                  <a:lnTo>
                    <a:pt x="746" y="471"/>
                  </a:lnTo>
                  <a:lnTo>
                    <a:pt x="749" y="455"/>
                  </a:lnTo>
                  <a:lnTo>
                    <a:pt x="751" y="443"/>
                  </a:lnTo>
                  <a:lnTo>
                    <a:pt x="749" y="434"/>
                  </a:lnTo>
                  <a:lnTo>
                    <a:pt x="742" y="422"/>
                  </a:lnTo>
                  <a:lnTo>
                    <a:pt x="733" y="415"/>
                  </a:lnTo>
                  <a:lnTo>
                    <a:pt x="723" y="408"/>
                  </a:lnTo>
                  <a:lnTo>
                    <a:pt x="716" y="399"/>
                  </a:lnTo>
                  <a:lnTo>
                    <a:pt x="707" y="357"/>
                  </a:lnTo>
                  <a:lnTo>
                    <a:pt x="693" y="354"/>
                  </a:lnTo>
                  <a:lnTo>
                    <a:pt x="683" y="347"/>
                  </a:lnTo>
                  <a:lnTo>
                    <a:pt x="674" y="340"/>
                  </a:lnTo>
                  <a:lnTo>
                    <a:pt x="665" y="338"/>
                  </a:lnTo>
                  <a:lnTo>
                    <a:pt x="657" y="342"/>
                  </a:lnTo>
                  <a:lnTo>
                    <a:pt x="651" y="347"/>
                  </a:lnTo>
                  <a:lnTo>
                    <a:pt x="646" y="352"/>
                  </a:lnTo>
                  <a:lnTo>
                    <a:pt x="639" y="357"/>
                  </a:lnTo>
                  <a:lnTo>
                    <a:pt x="627" y="361"/>
                  </a:lnTo>
                  <a:lnTo>
                    <a:pt x="615" y="354"/>
                  </a:lnTo>
                  <a:lnTo>
                    <a:pt x="599" y="349"/>
                  </a:lnTo>
                  <a:lnTo>
                    <a:pt x="582" y="345"/>
                  </a:lnTo>
                  <a:lnTo>
                    <a:pt x="566" y="340"/>
                  </a:lnTo>
                  <a:lnTo>
                    <a:pt x="552" y="335"/>
                  </a:lnTo>
                  <a:lnTo>
                    <a:pt x="541" y="326"/>
                  </a:lnTo>
                  <a:lnTo>
                    <a:pt x="534" y="312"/>
                  </a:lnTo>
                  <a:lnTo>
                    <a:pt x="536" y="310"/>
                  </a:lnTo>
                  <a:lnTo>
                    <a:pt x="536" y="309"/>
                  </a:lnTo>
                  <a:lnTo>
                    <a:pt x="538" y="309"/>
                  </a:lnTo>
                  <a:lnTo>
                    <a:pt x="538" y="307"/>
                  </a:lnTo>
                  <a:lnTo>
                    <a:pt x="538" y="303"/>
                  </a:lnTo>
                  <a:lnTo>
                    <a:pt x="531" y="302"/>
                  </a:lnTo>
                  <a:lnTo>
                    <a:pt x="524" y="300"/>
                  </a:lnTo>
                  <a:lnTo>
                    <a:pt x="519" y="296"/>
                  </a:lnTo>
                  <a:lnTo>
                    <a:pt x="515" y="291"/>
                  </a:lnTo>
                  <a:lnTo>
                    <a:pt x="512" y="284"/>
                  </a:lnTo>
                  <a:lnTo>
                    <a:pt x="521" y="267"/>
                  </a:lnTo>
                  <a:lnTo>
                    <a:pt x="528" y="244"/>
                  </a:lnTo>
                  <a:lnTo>
                    <a:pt x="531" y="219"/>
                  </a:lnTo>
                  <a:lnTo>
                    <a:pt x="534" y="195"/>
                  </a:lnTo>
                  <a:lnTo>
                    <a:pt x="562" y="192"/>
                  </a:lnTo>
                  <a:close/>
                  <a:moveTo>
                    <a:pt x="400" y="188"/>
                  </a:moveTo>
                  <a:lnTo>
                    <a:pt x="416" y="188"/>
                  </a:lnTo>
                  <a:lnTo>
                    <a:pt x="425" y="223"/>
                  </a:lnTo>
                  <a:lnTo>
                    <a:pt x="432" y="261"/>
                  </a:lnTo>
                  <a:lnTo>
                    <a:pt x="428" y="261"/>
                  </a:lnTo>
                  <a:lnTo>
                    <a:pt x="423" y="268"/>
                  </a:lnTo>
                  <a:lnTo>
                    <a:pt x="412" y="265"/>
                  </a:lnTo>
                  <a:lnTo>
                    <a:pt x="409" y="268"/>
                  </a:lnTo>
                  <a:lnTo>
                    <a:pt x="409" y="272"/>
                  </a:lnTo>
                  <a:lnTo>
                    <a:pt x="409" y="275"/>
                  </a:lnTo>
                  <a:lnTo>
                    <a:pt x="409" y="277"/>
                  </a:lnTo>
                  <a:lnTo>
                    <a:pt x="407" y="279"/>
                  </a:lnTo>
                  <a:lnTo>
                    <a:pt x="405" y="282"/>
                  </a:lnTo>
                  <a:lnTo>
                    <a:pt x="400" y="284"/>
                  </a:lnTo>
                  <a:lnTo>
                    <a:pt x="395" y="281"/>
                  </a:lnTo>
                  <a:lnTo>
                    <a:pt x="388" y="275"/>
                  </a:lnTo>
                  <a:lnTo>
                    <a:pt x="381" y="272"/>
                  </a:lnTo>
                  <a:lnTo>
                    <a:pt x="381" y="261"/>
                  </a:lnTo>
                  <a:lnTo>
                    <a:pt x="358" y="258"/>
                  </a:lnTo>
                  <a:lnTo>
                    <a:pt x="362" y="226"/>
                  </a:lnTo>
                  <a:lnTo>
                    <a:pt x="369" y="223"/>
                  </a:lnTo>
                  <a:lnTo>
                    <a:pt x="376" y="218"/>
                  </a:lnTo>
                  <a:lnTo>
                    <a:pt x="381" y="211"/>
                  </a:lnTo>
                  <a:lnTo>
                    <a:pt x="376" y="209"/>
                  </a:lnTo>
                  <a:lnTo>
                    <a:pt x="372" y="207"/>
                  </a:lnTo>
                  <a:lnTo>
                    <a:pt x="369" y="206"/>
                  </a:lnTo>
                  <a:lnTo>
                    <a:pt x="365" y="202"/>
                  </a:lnTo>
                  <a:lnTo>
                    <a:pt x="363" y="199"/>
                  </a:lnTo>
                  <a:lnTo>
                    <a:pt x="362" y="192"/>
                  </a:lnTo>
                  <a:lnTo>
                    <a:pt x="381" y="190"/>
                  </a:lnTo>
                  <a:lnTo>
                    <a:pt x="400" y="188"/>
                  </a:lnTo>
                  <a:close/>
                  <a:moveTo>
                    <a:pt x="3661" y="172"/>
                  </a:moveTo>
                  <a:lnTo>
                    <a:pt x="3673" y="178"/>
                  </a:lnTo>
                  <a:lnTo>
                    <a:pt x="3673" y="185"/>
                  </a:lnTo>
                  <a:lnTo>
                    <a:pt x="3657" y="185"/>
                  </a:lnTo>
                  <a:lnTo>
                    <a:pt x="3661" y="172"/>
                  </a:lnTo>
                  <a:close/>
                  <a:moveTo>
                    <a:pt x="438" y="172"/>
                  </a:moveTo>
                  <a:lnTo>
                    <a:pt x="451" y="174"/>
                  </a:lnTo>
                  <a:lnTo>
                    <a:pt x="465" y="176"/>
                  </a:lnTo>
                  <a:lnTo>
                    <a:pt x="477" y="178"/>
                  </a:lnTo>
                  <a:lnTo>
                    <a:pt x="486" y="181"/>
                  </a:lnTo>
                  <a:lnTo>
                    <a:pt x="487" y="185"/>
                  </a:lnTo>
                  <a:lnTo>
                    <a:pt x="487" y="190"/>
                  </a:lnTo>
                  <a:lnTo>
                    <a:pt x="489" y="197"/>
                  </a:lnTo>
                  <a:lnTo>
                    <a:pt x="489" y="204"/>
                  </a:lnTo>
                  <a:lnTo>
                    <a:pt x="487" y="207"/>
                  </a:lnTo>
                  <a:lnTo>
                    <a:pt x="486" y="211"/>
                  </a:lnTo>
                  <a:lnTo>
                    <a:pt x="484" y="216"/>
                  </a:lnTo>
                  <a:lnTo>
                    <a:pt x="480" y="219"/>
                  </a:lnTo>
                  <a:lnTo>
                    <a:pt x="477" y="221"/>
                  </a:lnTo>
                  <a:lnTo>
                    <a:pt x="473" y="223"/>
                  </a:lnTo>
                  <a:lnTo>
                    <a:pt x="472" y="225"/>
                  </a:lnTo>
                  <a:lnTo>
                    <a:pt x="468" y="226"/>
                  </a:lnTo>
                  <a:lnTo>
                    <a:pt x="466" y="230"/>
                  </a:lnTo>
                  <a:lnTo>
                    <a:pt x="468" y="239"/>
                  </a:lnTo>
                  <a:lnTo>
                    <a:pt x="466" y="249"/>
                  </a:lnTo>
                  <a:lnTo>
                    <a:pt x="465" y="256"/>
                  </a:lnTo>
                  <a:lnTo>
                    <a:pt x="461" y="261"/>
                  </a:lnTo>
                  <a:lnTo>
                    <a:pt x="458" y="263"/>
                  </a:lnTo>
                  <a:lnTo>
                    <a:pt x="454" y="265"/>
                  </a:lnTo>
                  <a:lnTo>
                    <a:pt x="449" y="265"/>
                  </a:lnTo>
                  <a:lnTo>
                    <a:pt x="442" y="265"/>
                  </a:lnTo>
                  <a:lnTo>
                    <a:pt x="438" y="254"/>
                  </a:lnTo>
                  <a:lnTo>
                    <a:pt x="442" y="244"/>
                  </a:lnTo>
                  <a:lnTo>
                    <a:pt x="442" y="232"/>
                  </a:lnTo>
                  <a:lnTo>
                    <a:pt x="438" y="218"/>
                  </a:lnTo>
                  <a:lnTo>
                    <a:pt x="437" y="202"/>
                  </a:lnTo>
                  <a:lnTo>
                    <a:pt x="435" y="188"/>
                  </a:lnTo>
                  <a:lnTo>
                    <a:pt x="438" y="172"/>
                  </a:lnTo>
                  <a:close/>
                  <a:moveTo>
                    <a:pt x="60" y="171"/>
                  </a:moveTo>
                  <a:lnTo>
                    <a:pt x="74" y="172"/>
                  </a:lnTo>
                  <a:lnTo>
                    <a:pt x="74" y="185"/>
                  </a:lnTo>
                  <a:lnTo>
                    <a:pt x="91" y="185"/>
                  </a:lnTo>
                  <a:lnTo>
                    <a:pt x="105" y="185"/>
                  </a:lnTo>
                  <a:lnTo>
                    <a:pt x="121" y="185"/>
                  </a:lnTo>
                  <a:lnTo>
                    <a:pt x="124" y="192"/>
                  </a:lnTo>
                  <a:lnTo>
                    <a:pt x="128" y="200"/>
                  </a:lnTo>
                  <a:lnTo>
                    <a:pt x="131" y="209"/>
                  </a:lnTo>
                  <a:lnTo>
                    <a:pt x="135" y="216"/>
                  </a:lnTo>
                  <a:lnTo>
                    <a:pt x="135" y="219"/>
                  </a:lnTo>
                  <a:lnTo>
                    <a:pt x="124" y="232"/>
                  </a:lnTo>
                  <a:lnTo>
                    <a:pt x="110" y="237"/>
                  </a:lnTo>
                  <a:lnTo>
                    <a:pt x="96" y="242"/>
                  </a:lnTo>
                  <a:lnTo>
                    <a:pt x="88" y="258"/>
                  </a:lnTo>
                  <a:lnTo>
                    <a:pt x="81" y="272"/>
                  </a:lnTo>
                  <a:lnTo>
                    <a:pt x="79" y="288"/>
                  </a:lnTo>
                  <a:lnTo>
                    <a:pt x="82" y="303"/>
                  </a:lnTo>
                  <a:lnTo>
                    <a:pt x="67" y="305"/>
                  </a:lnTo>
                  <a:lnTo>
                    <a:pt x="53" y="310"/>
                  </a:lnTo>
                  <a:lnTo>
                    <a:pt x="35" y="315"/>
                  </a:lnTo>
                  <a:lnTo>
                    <a:pt x="34" y="312"/>
                  </a:lnTo>
                  <a:lnTo>
                    <a:pt x="32" y="309"/>
                  </a:lnTo>
                  <a:lnTo>
                    <a:pt x="30" y="307"/>
                  </a:lnTo>
                  <a:lnTo>
                    <a:pt x="30" y="303"/>
                  </a:lnTo>
                  <a:lnTo>
                    <a:pt x="28" y="300"/>
                  </a:lnTo>
                  <a:lnTo>
                    <a:pt x="30" y="298"/>
                  </a:lnTo>
                  <a:lnTo>
                    <a:pt x="30" y="296"/>
                  </a:lnTo>
                  <a:lnTo>
                    <a:pt x="30" y="295"/>
                  </a:lnTo>
                  <a:lnTo>
                    <a:pt x="32" y="291"/>
                  </a:lnTo>
                  <a:lnTo>
                    <a:pt x="32" y="288"/>
                  </a:lnTo>
                  <a:lnTo>
                    <a:pt x="20" y="288"/>
                  </a:lnTo>
                  <a:lnTo>
                    <a:pt x="20" y="282"/>
                  </a:lnTo>
                  <a:lnTo>
                    <a:pt x="20" y="281"/>
                  </a:lnTo>
                  <a:lnTo>
                    <a:pt x="18" y="279"/>
                  </a:lnTo>
                  <a:lnTo>
                    <a:pt x="18" y="277"/>
                  </a:lnTo>
                  <a:lnTo>
                    <a:pt x="16" y="275"/>
                  </a:lnTo>
                  <a:lnTo>
                    <a:pt x="13" y="272"/>
                  </a:lnTo>
                  <a:lnTo>
                    <a:pt x="11" y="272"/>
                  </a:lnTo>
                  <a:lnTo>
                    <a:pt x="9" y="272"/>
                  </a:lnTo>
                  <a:lnTo>
                    <a:pt x="9" y="272"/>
                  </a:lnTo>
                  <a:lnTo>
                    <a:pt x="7" y="272"/>
                  </a:lnTo>
                  <a:lnTo>
                    <a:pt x="6" y="272"/>
                  </a:lnTo>
                  <a:lnTo>
                    <a:pt x="0" y="272"/>
                  </a:lnTo>
                  <a:lnTo>
                    <a:pt x="0" y="261"/>
                  </a:lnTo>
                  <a:lnTo>
                    <a:pt x="13" y="247"/>
                  </a:lnTo>
                  <a:lnTo>
                    <a:pt x="21" y="228"/>
                  </a:lnTo>
                  <a:lnTo>
                    <a:pt x="28" y="207"/>
                  </a:lnTo>
                  <a:lnTo>
                    <a:pt x="23" y="204"/>
                  </a:lnTo>
                  <a:lnTo>
                    <a:pt x="21" y="199"/>
                  </a:lnTo>
                  <a:lnTo>
                    <a:pt x="20" y="195"/>
                  </a:lnTo>
                  <a:lnTo>
                    <a:pt x="18" y="188"/>
                  </a:lnTo>
                  <a:lnTo>
                    <a:pt x="16" y="181"/>
                  </a:lnTo>
                  <a:lnTo>
                    <a:pt x="30" y="178"/>
                  </a:lnTo>
                  <a:lnTo>
                    <a:pt x="41" y="176"/>
                  </a:lnTo>
                  <a:lnTo>
                    <a:pt x="49" y="172"/>
                  </a:lnTo>
                  <a:lnTo>
                    <a:pt x="60" y="171"/>
                  </a:lnTo>
                  <a:close/>
                  <a:moveTo>
                    <a:pt x="1556" y="130"/>
                  </a:moveTo>
                  <a:lnTo>
                    <a:pt x="1571" y="130"/>
                  </a:lnTo>
                  <a:lnTo>
                    <a:pt x="1571" y="134"/>
                  </a:lnTo>
                  <a:lnTo>
                    <a:pt x="1568" y="134"/>
                  </a:lnTo>
                  <a:lnTo>
                    <a:pt x="1564" y="136"/>
                  </a:lnTo>
                  <a:lnTo>
                    <a:pt x="1563" y="136"/>
                  </a:lnTo>
                  <a:lnTo>
                    <a:pt x="1563" y="136"/>
                  </a:lnTo>
                  <a:lnTo>
                    <a:pt x="1561" y="136"/>
                  </a:lnTo>
                  <a:lnTo>
                    <a:pt x="1561" y="136"/>
                  </a:lnTo>
                  <a:lnTo>
                    <a:pt x="1559" y="134"/>
                  </a:lnTo>
                  <a:lnTo>
                    <a:pt x="1556" y="130"/>
                  </a:lnTo>
                  <a:close/>
                  <a:moveTo>
                    <a:pt x="454" y="130"/>
                  </a:moveTo>
                  <a:lnTo>
                    <a:pt x="458" y="153"/>
                  </a:lnTo>
                  <a:lnTo>
                    <a:pt x="452" y="157"/>
                  </a:lnTo>
                  <a:lnTo>
                    <a:pt x="449" y="158"/>
                  </a:lnTo>
                  <a:lnTo>
                    <a:pt x="445" y="160"/>
                  </a:lnTo>
                  <a:lnTo>
                    <a:pt x="440" y="164"/>
                  </a:lnTo>
                  <a:lnTo>
                    <a:pt x="435" y="165"/>
                  </a:lnTo>
                  <a:lnTo>
                    <a:pt x="433" y="164"/>
                  </a:lnTo>
                  <a:lnTo>
                    <a:pt x="432" y="164"/>
                  </a:lnTo>
                  <a:lnTo>
                    <a:pt x="430" y="162"/>
                  </a:lnTo>
                  <a:lnTo>
                    <a:pt x="428" y="162"/>
                  </a:lnTo>
                  <a:lnTo>
                    <a:pt x="423" y="162"/>
                  </a:lnTo>
                  <a:lnTo>
                    <a:pt x="423" y="158"/>
                  </a:lnTo>
                  <a:lnTo>
                    <a:pt x="423" y="157"/>
                  </a:lnTo>
                  <a:lnTo>
                    <a:pt x="421" y="157"/>
                  </a:lnTo>
                  <a:lnTo>
                    <a:pt x="421" y="155"/>
                  </a:lnTo>
                  <a:lnTo>
                    <a:pt x="419" y="153"/>
                  </a:lnTo>
                  <a:lnTo>
                    <a:pt x="419" y="146"/>
                  </a:lnTo>
                  <a:lnTo>
                    <a:pt x="428" y="141"/>
                  </a:lnTo>
                  <a:lnTo>
                    <a:pt x="435" y="136"/>
                  </a:lnTo>
                  <a:lnTo>
                    <a:pt x="442" y="132"/>
                  </a:lnTo>
                  <a:lnTo>
                    <a:pt x="454" y="130"/>
                  </a:lnTo>
                  <a:close/>
                  <a:moveTo>
                    <a:pt x="109" y="127"/>
                  </a:moveTo>
                  <a:lnTo>
                    <a:pt x="112" y="127"/>
                  </a:lnTo>
                  <a:lnTo>
                    <a:pt x="116" y="129"/>
                  </a:lnTo>
                  <a:lnTo>
                    <a:pt x="117" y="129"/>
                  </a:lnTo>
                  <a:lnTo>
                    <a:pt x="117" y="129"/>
                  </a:lnTo>
                  <a:lnTo>
                    <a:pt x="117" y="129"/>
                  </a:lnTo>
                  <a:lnTo>
                    <a:pt x="119" y="130"/>
                  </a:lnTo>
                  <a:lnTo>
                    <a:pt x="121" y="134"/>
                  </a:lnTo>
                  <a:lnTo>
                    <a:pt x="109" y="134"/>
                  </a:lnTo>
                  <a:lnTo>
                    <a:pt x="109" y="127"/>
                  </a:lnTo>
                  <a:close/>
                  <a:moveTo>
                    <a:pt x="3744" y="115"/>
                  </a:moveTo>
                  <a:lnTo>
                    <a:pt x="3760" y="117"/>
                  </a:lnTo>
                  <a:lnTo>
                    <a:pt x="3776" y="120"/>
                  </a:lnTo>
                  <a:lnTo>
                    <a:pt x="3790" y="125"/>
                  </a:lnTo>
                  <a:lnTo>
                    <a:pt x="3800" y="134"/>
                  </a:lnTo>
                  <a:lnTo>
                    <a:pt x="3807" y="146"/>
                  </a:lnTo>
                  <a:lnTo>
                    <a:pt x="3811" y="162"/>
                  </a:lnTo>
                  <a:lnTo>
                    <a:pt x="3788" y="158"/>
                  </a:lnTo>
                  <a:lnTo>
                    <a:pt x="3767" y="151"/>
                  </a:lnTo>
                  <a:lnTo>
                    <a:pt x="3751" y="141"/>
                  </a:lnTo>
                  <a:lnTo>
                    <a:pt x="3741" y="127"/>
                  </a:lnTo>
                  <a:lnTo>
                    <a:pt x="3743" y="125"/>
                  </a:lnTo>
                  <a:lnTo>
                    <a:pt x="3743" y="123"/>
                  </a:lnTo>
                  <a:lnTo>
                    <a:pt x="3744" y="122"/>
                  </a:lnTo>
                  <a:lnTo>
                    <a:pt x="3744" y="118"/>
                  </a:lnTo>
                  <a:lnTo>
                    <a:pt x="3744" y="115"/>
                  </a:lnTo>
                  <a:close/>
                  <a:moveTo>
                    <a:pt x="384" y="104"/>
                  </a:moveTo>
                  <a:lnTo>
                    <a:pt x="390" y="104"/>
                  </a:lnTo>
                  <a:lnTo>
                    <a:pt x="391" y="104"/>
                  </a:lnTo>
                  <a:lnTo>
                    <a:pt x="393" y="106"/>
                  </a:lnTo>
                  <a:lnTo>
                    <a:pt x="395" y="106"/>
                  </a:lnTo>
                  <a:lnTo>
                    <a:pt x="397" y="108"/>
                  </a:lnTo>
                  <a:lnTo>
                    <a:pt x="398" y="111"/>
                  </a:lnTo>
                  <a:lnTo>
                    <a:pt x="400" y="113"/>
                  </a:lnTo>
                  <a:lnTo>
                    <a:pt x="400" y="118"/>
                  </a:lnTo>
                  <a:lnTo>
                    <a:pt x="400" y="123"/>
                  </a:lnTo>
                  <a:lnTo>
                    <a:pt x="397" y="134"/>
                  </a:lnTo>
                  <a:lnTo>
                    <a:pt x="395" y="150"/>
                  </a:lnTo>
                  <a:lnTo>
                    <a:pt x="393" y="162"/>
                  </a:lnTo>
                  <a:lnTo>
                    <a:pt x="388" y="164"/>
                  </a:lnTo>
                  <a:lnTo>
                    <a:pt x="384" y="165"/>
                  </a:lnTo>
                  <a:lnTo>
                    <a:pt x="381" y="169"/>
                  </a:lnTo>
                  <a:lnTo>
                    <a:pt x="377" y="169"/>
                  </a:lnTo>
                  <a:lnTo>
                    <a:pt x="377" y="167"/>
                  </a:lnTo>
                  <a:lnTo>
                    <a:pt x="376" y="167"/>
                  </a:lnTo>
                  <a:lnTo>
                    <a:pt x="376" y="167"/>
                  </a:lnTo>
                  <a:lnTo>
                    <a:pt x="374" y="165"/>
                  </a:lnTo>
                  <a:lnTo>
                    <a:pt x="370" y="162"/>
                  </a:lnTo>
                  <a:lnTo>
                    <a:pt x="369" y="158"/>
                  </a:lnTo>
                  <a:lnTo>
                    <a:pt x="369" y="153"/>
                  </a:lnTo>
                  <a:lnTo>
                    <a:pt x="369" y="150"/>
                  </a:lnTo>
                  <a:lnTo>
                    <a:pt x="365" y="146"/>
                  </a:lnTo>
                  <a:lnTo>
                    <a:pt x="358" y="141"/>
                  </a:lnTo>
                  <a:lnTo>
                    <a:pt x="349" y="139"/>
                  </a:lnTo>
                  <a:lnTo>
                    <a:pt x="341" y="141"/>
                  </a:lnTo>
                  <a:lnTo>
                    <a:pt x="332" y="139"/>
                  </a:lnTo>
                  <a:lnTo>
                    <a:pt x="323" y="134"/>
                  </a:lnTo>
                  <a:lnTo>
                    <a:pt x="316" y="123"/>
                  </a:lnTo>
                  <a:lnTo>
                    <a:pt x="320" y="123"/>
                  </a:lnTo>
                  <a:lnTo>
                    <a:pt x="322" y="120"/>
                  </a:lnTo>
                  <a:lnTo>
                    <a:pt x="323" y="118"/>
                  </a:lnTo>
                  <a:lnTo>
                    <a:pt x="323" y="117"/>
                  </a:lnTo>
                  <a:lnTo>
                    <a:pt x="325" y="117"/>
                  </a:lnTo>
                  <a:lnTo>
                    <a:pt x="327" y="117"/>
                  </a:lnTo>
                  <a:lnTo>
                    <a:pt x="330" y="117"/>
                  </a:lnTo>
                  <a:lnTo>
                    <a:pt x="336" y="115"/>
                  </a:lnTo>
                  <a:lnTo>
                    <a:pt x="346" y="118"/>
                  </a:lnTo>
                  <a:lnTo>
                    <a:pt x="358" y="117"/>
                  </a:lnTo>
                  <a:lnTo>
                    <a:pt x="372" y="115"/>
                  </a:lnTo>
                  <a:lnTo>
                    <a:pt x="384" y="115"/>
                  </a:lnTo>
                  <a:lnTo>
                    <a:pt x="384" y="104"/>
                  </a:lnTo>
                  <a:close/>
                  <a:moveTo>
                    <a:pt x="255" y="101"/>
                  </a:moveTo>
                  <a:lnTo>
                    <a:pt x="257" y="104"/>
                  </a:lnTo>
                  <a:lnTo>
                    <a:pt x="259" y="106"/>
                  </a:lnTo>
                  <a:lnTo>
                    <a:pt x="260" y="110"/>
                  </a:lnTo>
                  <a:lnTo>
                    <a:pt x="260" y="113"/>
                  </a:lnTo>
                  <a:lnTo>
                    <a:pt x="262" y="117"/>
                  </a:lnTo>
                  <a:lnTo>
                    <a:pt x="262" y="123"/>
                  </a:lnTo>
                  <a:lnTo>
                    <a:pt x="259" y="123"/>
                  </a:lnTo>
                  <a:lnTo>
                    <a:pt x="259" y="127"/>
                  </a:lnTo>
                  <a:lnTo>
                    <a:pt x="262" y="127"/>
                  </a:lnTo>
                  <a:lnTo>
                    <a:pt x="267" y="129"/>
                  </a:lnTo>
                  <a:lnTo>
                    <a:pt x="273" y="130"/>
                  </a:lnTo>
                  <a:lnTo>
                    <a:pt x="278" y="130"/>
                  </a:lnTo>
                  <a:lnTo>
                    <a:pt x="285" y="130"/>
                  </a:lnTo>
                  <a:lnTo>
                    <a:pt x="288" y="127"/>
                  </a:lnTo>
                  <a:lnTo>
                    <a:pt x="290" y="125"/>
                  </a:lnTo>
                  <a:lnTo>
                    <a:pt x="290" y="125"/>
                  </a:lnTo>
                  <a:lnTo>
                    <a:pt x="292" y="125"/>
                  </a:lnTo>
                  <a:lnTo>
                    <a:pt x="294" y="125"/>
                  </a:lnTo>
                  <a:lnTo>
                    <a:pt x="297" y="127"/>
                  </a:lnTo>
                  <a:lnTo>
                    <a:pt x="299" y="129"/>
                  </a:lnTo>
                  <a:lnTo>
                    <a:pt x="299" y="130"/>
                  </a:lnTo>
                  <a:lnTo>
                    <a:pt x="299" y="132"/>
                  </a:lnTo>
                  <a:lnTo>
                    <a:pt x="301" y="134"/>
                  </a:lnTo>
                  <a:lnTo>
                    <a:pt x="301" y="137"/>
                  </a:lnTo>
                  <a:lnTo>
                    <a:pt x="299" y="141"/>
                  </a:lnTo>
                  <a:lnTo>
                    <a:pt x="299" y="143"/>
                  </a:lnTo>
                  <a:lnTo>
                    <a:pt x="299" y="143"/>
                  </a:lnTo>
                  <a:lnTo>
                    <a:pt x="299" y="144"/>
                  </a:lnTo>
                  <a:lnTo>
                    <a:pt x="299" y="146"/>
                  </a:lnTo>
                  <a:lnTo>
                    <a:pt x="297" y="150"/>
                  </a:lnTo>
                  <a:lnTo>
                    <a:pt x="287" y="155"/>
                  </a:lnTo>
                  <a:lnTo>
                    <a:pt x="274" y="155"/>
                  </a:lnTo>
                  <a:lnTo>
                    <a:pt x="260" y="155"/>
                  </a:lnTo>
                  <a:lnTo>
                    <a:pt x="246" y="158"/>
                  </a:lnTo>
                  <a:lnTo>
                    <a:pt x="236" y="165"/>
                  </a:lnTo>
                  <a:lnTo>
                    <a:pt x="224" y="174"/>
                  </a:lnTo>
                  <a:lnTo>
                    <a:pt x="213" y="183"/>
                  </a:lnTo>
                  <a:lnTo>
                    <a:pt x="198" y="188"/>
                  </a:lnTo>
                  <a:lnTo>
                    <a:pt x="196" y="185"/>
                  </a:lnTo>
                  <a:lnTo>
                    <a:pt x="194" y="181"/>
                  </a:lnTo>
                  <a:lnTo>
                    <a:pt x="194" y="178"/>
                  </a:lnTo>
                  <a:lnTo>
                    <a:pt x="192" y="172"/>
                  </a:lnTo>
                  <a:lnTo>
                    <a:pt x="198" y="169"/>
                  </a:lnTo>
                  <a:lnTo>
                    <a:pt x="203" y="165"/>
                  </a:lnTo>
                  <a:lnTo>
                    <a:pt x="206" y="160"/>
                  </a:lnTo>
                  <a:lnTo>
                    <a:pt x="210" y="155"/>
                  </a:lnTo>
                  <a:lnTo>
                    <a:pt x="212" y="150"/>
                  </a:lnTo>
                  <a:lnTo>
                    <a:pt x="192" y="150"/>
                  </a:lnTo>
                  <a:lnTo>
                    <a:pt x="180" y="155"/>
                  </a:lnTo>
                  <a:lnTo>
                    <a:pt x="166" y="157"/>
                  </a:lnTo>
                  <a:lnTo>
                    <a:pt x="150" y="155"/>
                  </a:lnTo>
                  <a:lnTo>
                    <a:pt x="140" y="150"/>
                  </a:lnTo>
                  <a:lnTo>
                    <a:pt x="135" y="150"/>
                  </a:lnTo>
                  <a:lnTo>
                    <a:pt x="135" y="146"/>
                  </a:lnTo>
                  <a:lnTo>
                    <a:pt x="140" y="144"/>
                  </a:lnTo>
                  <a:lnTo>
                    <a:pt x="144" y="143"/>
                  </a:lnTo>
                  <a:lnTo>
                    <a:pt x="145" y="141"/>
                  </a:lnTo>
                  <a:lnTo>
                    <a:pt x="149" y="139"/>
                  </a:lnTo>
                  <a:lnTo>
                    <a:pt x="150" y="134"/>
                  </a:lnTo>
                  <a:lnTo>
                    <a:pt x="147" y="134"/>
                  </a:lnTo>
                  <a:lnTo>
                    <a:pt x="147" y="130"/>
                  </a:lnTo>
                  <a:lnTo>
                    <a:pt x="152" y="130"/>
                  </a:lnTo>
                  <a:lnTo>
                    <a:pt x="156" y="129"/>
                  </a:lnTo>
                  <a:lnTo>
                    <a:pt x="159" y="129"/>
                  </a:lnTo>
                  <a:lnTo>
                    <a:pt x="163" y="127"/>
                  </a:lnTo>
                  <a:lnTo>
                    <a:pt x="161" y="125"/>
                  </a:lnTo>
                  <a:lnTo>
                    <a:pt x="159" y="123"/>
                  </a:lnTo>
                  <a:lnTo>
                    <a:pt x="157" y="122"/>
                  </a:lnTo>
                  <a:lnTo>
                    <a:pt x="157" y="120"/>
                  </a:lnTo>
                  <a:lnTo>
                    <a:pt x="156" y="118"/>
                  </a:lnTo>
                  <a:lnTo>
                    <a:pt x="154" y="115"/>
                  </a:lnTo>
                  <a:lnTo>
                    <a:pt x="157" y="115"/>
                  </a:lnTo>
                  <a:lnTo>
                    <a:pt x="159" y="113"/>
                  </a:lnTo>
                  <a:lnTo>
                    <a:pt x="159" y="113"/>
                  </a:lnTo>
                  <a:lnTo>
                    <a:pt x="161" y="113"/>
                  </a:lnTo>
                  <a:lnTo>
                    <a:pt x="163" y="111"/>
                  </a:lnTo>
                  <a:lnTo>
                    <a:pt x="182" y="117"/>
                  </a:lnTo>
                  <a:lnTo>
                    <a:pt x="198" y="123"/>
                  </a:lnTo>
                  <a:lnTo>
                    <a:pt x="212" y="130"/>
                  </a:lnTo>
                  <a:lnTo>
                    <a:pt x="227" y="136"/>
                  </a:lnTo>
                  <a:lnTo>
                    <a:pt x="246" y="137"/>
                  </a:lnTo>
                  <a:lnTo>
                    <a:pt x="243" y="129"/>
                  </a:lnTo>
                  <a:lnTo>
                    <a:pt x="240" y="122"/>
                  </a:lnTo>
                  <a:lnTo>
                    <a:pt x="238" y="117"/>
                  </a:lnTo>
                  <a:lnTo>
                    <a:pt x="236" y="104"/>
                  </a:lnTo>
                  <a:lnTo>
                    <a:pt x="240" y="103"/>
                  </a:lnTo>
                  <a:lnTo>
                    <a:pt x="243" y="101"/>
                  </a:lnTo>
                  <a:lnTo>
                    <a:pt x="248" y="101"/>
                  </a:lnTo>
                  <a:lnTo>
                    <a:pt x="255" y="101"/>
                  </a:lnTo>
                  <a:close/>
                  <a:moveTo>
                    <a:pt x="742" y="80"/>
                  </a:moveTo>
                  <a:lnTo>
                    <a:pt x="754" y="85"/>
                  </a:lnTo>
                  <a:lnTo>
                    <a:pt x="754" y="89"/>
                  </a:lnTo>
                  <a:lnTo>
                    <a:pt x="749" y="89"/>
                  </a:lnTo>
                  <a:lnTo>
                    <a:pt x="746" y="89"/>
                  </a:lnTo>
                  <a:lnTo>
                    <a:pt x="744" y="89"/>
                  </a:lnTo>
                  <a:lnTo>
                    <a:pt x="742" y="87"/>
                  </a:lnTo>
                  <a:lnTo>
                    <a:pt x="742" y="87"/>
                  </a:lnTo>
                  <a:lnTo>
                    <a:pt x="742" y="85"/>
                  </a:lnTo>
                  <a:lnTo>
                    <a:pt x="742" y="80"/>
                  </a:lnTo>
                  <a:close/>
                  <a:moveTo>
                    <a:pt x="140" y="80"/>
                  </a:moveTo>
                  <a:lnTo>
                    <a:pt x="140" y="87"/>
                  </a:lnTo>
                  <a:lnTo>
                    <a:pt x="140" y="92"/>
                  </a:lnTo>
                  <a:lnTo>
                    <a:pt x="142" y="97"/>
                  </a:lnTo>
                  <a:lnTo>
                    <a:pt x="140" y="101"/>
                  </a:lnTo>
                  <a:lnTo>
                    <a:pt x="140" y="104"/>
                  </a:lnTo>
                  <a:lnTo>
                    <a:pt x="135" y="108"/>
                  </a:lnTo>
                  <a:lnTo>
                    <a:pt x="130" y="111"/>
                  </a:lnTo>
                  <a:lnTo>
                    <a:pt x="124" y="115"/>
                  </a:lnTo>
                  <a:lnTo>
                    <a:pt x="121" y="120"/>
                  </a:lnTo>
                  <a:lnTo>
                    <a:pt x="114" y="117"/>
                  </a:lnTo>
                  <a:lnTo>
                    <a:pt x="110" y="115"/>
                  </a:lnTo>
                  <a:lnTo>
                    <a:pt x="107" y="113"/>
                  </a:lnTo>
                  <a:lnTo>
                    <a:pt x="105" y="111"/>
                  </a:lnTo>
                  <a:lnTo>
                    <a:pt x="102" y="108"/>
                  </a:lnTo>
                  <a:lnTo>
                    <a:pt x="100" y="125"/>
                  </a:lnTo>
                  <a:lnTo>
                    <a:pt x="95" y="134"/>
                  </a:lnTo>
                  <a:lnTo>
                    <a:pt x="82" y="137"/>
                  </a:lnTo>
                  <a:lnTo>
                    <a:pt x="72" y="137"/>
                  </a:lnTo>
                  <a:lnTo>
                    <a:pt x="61" y="137"/>
                  </a:lnTo>
                  <a:lnTo>
                    <a:pt x="48" y="137"/>
                  </a:lnTo>
                  <a:lnTo>
                    <a:pt x="48" y="123"/>
                  </a:lnTo>
                  <a:lnTo>
                    <a:pt x="67" y="110"/>
                  </a:lnTo>
                  <a:lnTo>
                    <a:pt x="88" y="97"/>
                  </a:lnTo>
                  <a:lnTo>
                    <a:pt x="112" y="87"/>
                  </a:lnTo>
                  <a:lnTo>
                    <a:pt x="140" y="80"/>
                  </a:lnTo>
                  <a:close/>
                  <a:moveTo>
                    <a:pt x="3671" y="80"/>
                  </a:moveTo>
                  <a:lnTo>
                    <a:pt x="3680" y="80"/>
                  </a:lnTo>
                  <a:lnTo>
                    <a:pt x="3683" y="89"/>
                  </a:lnTo>
                  <a:lnTo>
                    <a:pt x="3683" y="99"/>
                  </a:lnTo>
                  <a:lnTo>
                    <a:pt x="3683" y="111"/>
                  </a:lnTo>
                  <a:lnTo>
                    <a:pt x="3699" y="106"/>
                  </a:lnTo>
                  <a:lnTo>
                    <a:pt x="3711" y="99"/>
                  </a:lnTo>
                  <a:lnTo>
                    <a:pt x="3725" y="92"/>
                  </a:lnTo>
                  <a:lnTo>
                    <a:pt x="3725" y="146"/>
                  </a:lnTo>
                  <a:lnTo>
                    <a:pt x="3725" y="148"/>
                  </a:lnTo>
                  <a:lnTo>
                    <a:pt x="3723" y="148"/>
                  </a:lnTo>
                  <a:lnTo>
                    <a:pt x="3723" y="148"/>
                  </a:lnTo>
                  <a:lnTo>
                    <a:pt x="3723" y="148"/>
                  </a:lnTo>
                  <a:lnTo>
                    <a:pt x="3723" y="148"/>
                  </a:lnTo>
                  <a:lnTo>
                    <a:pt x="3722" y="150"/>
                  </a:lnTo>
                  <a:lnTo>
                    <a:pt x="3709" y="150"/>
                  </a:lnTo>
                  <a:lnTo>
                    <a:pt x="3692" y="151"/>
                  </a:lnTo>
                  <a:lnTo>
                    <a:pt x="3675" y="153"/>
                  </a:lnTo>
                  <a:lnTo>
                    <a:pt x="3661" y="155"/>
                  </a:lnTo>
                  <a:lnTo>
                    <a:pt x="3650" y="157"/>
                  </a:lnTo>
                  <a:lnTo>
                    <a:pt x="3645" y="158"/>
                  </a:lnTo>
                  <a:lnTo>
                    <a:pt x="3633" y="148"/>
                  </a:lnTo>
                  <a:lnTo>
                    <a:pt x="3624" y="134"/>
                  </a:lnTo>
                  <a:lnTo>
                    <a:pt x="3619" y="115"/>
                  </a:lnTo>
                  <a:lnTo>
                    <a:pt x="3620" y="110"/>
                  </a:lnTo>
                  <a:lnTo>
                    <a:pt x="3622" y="106"/>
                  </a:lnTo>
                  <a:lnTo>
                    <a:pt x="3624" y="103"/>
                  </a:lnTo>
                  <a:lnTo>
                    <a:pt x="3626" y="99"/>
                  </a:lnTo>
                  <a:lnTo>
                    <a:pt x="3627" y="96"/>
                  </a:lnTo>
                  <a:lnTo>
                    <a:pt x="3634" y="92"/>
                  </a:lnTo>
                  <a:lnTo>
                    <a:pt x="3643" y="87"/>
                  </a:lnTo>
                  <a:lnTo>
                    <a:pt x="3657" y="82"/>
                  </a:lnTo>
                  <a:lnTo>
                    <a:pt x="3671" y="80"/>
                  </a:lnTo>
                  <a:close/>
                  <a:moveTo>
                    <a:pt x="458" y="73"/>
                  </a:moveTo>
                  <a:lnTo>
                    <a:pt x="461" y="83"/>
                  </a:lnTo>
                  <a:lnTo>
                    <a:pt x="468" y="87"/>
                  </a:lnTo>
                  <a:lnTo>
                    <a:pt x="479" y="87"/>
                  </a:lnTo>
                  <a:lnTo>
                    <a:pt x="496" y="85"/>
                  </a:lnTo>
                  <a:lnTo>
                    <a:pt x="496" y="89"/>
                  </a:lnTo>
                  <a:lnTo>
                    <a:pt x="498" y="94"/>
                  </a:lnTo>
                  <a:lnTo>
                    <a:pt x="500" y="99"/>
                  </a:lnTo>
                  <a:lnTo>
                    <a:pt x="500" y="103"/>
                  </a:lnTo>
                  <a:lnTo>
                    <a:pt x="500" y="108"/>
                  </a:lnTo>
                  <a:lnTo>
                    <a:pt x="500" y="111"/>
                  </a:lnTo>
                  <a:lnTo>
                    <a:pt x="519" y="122"/>
                  </a:lnTo>
                  <a:lnTo>
                    <a:pt x="541" y="127"/>
                  </a:lnTo>
                  <a:lnTo>
                    <a:pt x="566" y="127"/>
                  </a:lnTo>
                  <a:lnTo>
                    <a:pt x="590" y="127"/>
                  </a:lnTo>
                  <a:lnTo>
                    <a:pt x="617" y="125"/>
                  </a:lnTo>
                  <a:lnTo>
                    <a:pt x="639" y="127"/>
                  </a:lnTo>
                  <a:lnTo>
                    <a:pt x="639" y="132"/>
                  </a:lnTo>
                  <a:lnTo>
                    <a:pt x="641" y="137"/>
                  </a:lnTo>
                  <a:lnTo>
                    <a:pt x="643" y="141"/>
                  </a:lnTo>
                  <a:lnTo>
                    <a:pt x="643" y="143"/>
                  </a:lnTo>
                  <a:lnTo>
                    <a:pt x="643" y="146"/>
                  </a:lnTo>
                  <a:lnTo>
                    <a:pt x="643" y="150"/>
                  </a:lnTo>
                  <a:lnTo>
                    <a:pt x="639" y="162"/>
                  </a:lnTo>
                  <a:lnTo>
                    <a:pt x="629" y="162"/>
                  </a:lnTo>
                  <a:lnTo>
                    <a:pt x="617" y="160"/>
                  </a:lnTo>
                  <a:lnTo>
                    <a:pt x="608" y="158"/>
                  </a:lnTo>
                  <a:lnTo>
                    <a:pt x="604" y="158"/>
                  </a:lnTo>
                  <a:lnTo>
                    <a:pt x="601" y="160"/>
                  </a:lnTo>
                  <a:lnTo>
                    <a:pt x="599" y="164"/>
                  </a:lnTo>
                  <a:lnTo>
                    <a:pt x="597" y="165"/>
                  </a:lnTo>
                  <a:lnTo>
                    <a:pt x="594" y="165"/>
                  </a:lnTo>
                  <a:lnTo>
                    <a:pt x="592" y="167"/>
                  </a:lnTo>
                  <a:lnTo>
                    <a:pt x="587" y="169"/>
                  </a:lnTo>
                  <a:lnTo>
                    <a:pt x="582" y="169"/>
                  </a:lnTo>
                  <a:lnTo>
                    <a:pt x="576" y="171"/>
                  </a:lnTo>
                  <a:lnTo>
                    <a:pt x="573" y="172"/>
                  </a:lnTo>
                  <a:lnTo>
                    <a:pt x="568" y="172"/>
                  </a:lnTo>
                  <a:lnTo>
                    <a:pt x="562" y="172"/>
                  </a:lnTo>
                  <a:lnTo>
                    <a:pt x="559" y="167"/>
                  </a:lnTo>
                  <a:lnTo>
                    <a:pt x="557" y="162"/>
                  </a:lnTo>
                  <a:lnTo>
                    <a:pt x="554" y="158"/>
                  </a:lnTo>
                  <a:lnTo>
                    <a:pt x="554" y="162"/>
                  </a:lnTo>
                  <a:lnTo>
                    <a:pt x="550" y="165"/>
                  </a:lnTo>
                  <a:lnTo>
                    <a:pt x="548" y="169"/>
                  </a:lnTo>
                  <a:lnTo>
                    <a:pt x="547" y="172"/>
                  </a:lnTo>
                  <a:lnTo>
                    <a:pt x="538" y="172"/>
                  </a:lnTo>
                  <a:lnTo>
                    <a:pt x="534" y="167"/>
                  </a:lnTo>
                  <a:lnTo>
                    <a:pt x="531" y="160"/>
                  </a:lnTo>
                  <a:lnTo>
                    <a:pt x="528" y="153"/>
                  </a:lnTo>
                  <a:lnTo>
                    <a:pt x="526" y="158"/>
                  </a:lnTo>
                  <a:lnTo>
                    <a:pt x="524" y="162"/>
                  </a:lnTo>
                  <a:lnTo>
                    <a:pt x="522" y="164"/>
                  </a:lnTo>
                  <a:lnTo>
                    <a:pt x="522" y="164"/>
                  </a:lnTo>
                  <a:lnTo>
                    <a:pt x="519" y="164"/>
                  </a:lnTo>
                  <a:lnTo>
                    <a:pt x="515" y="162"/>
                  </a:lnTo>
                  <a:lnTo>
                    <a:pt x="512" y="160"/>
                  </a:lnTo>
                  <a:lnTo>
                    <a:pt x="510" y="158"/>
                  </a:lnTo>
                  <a:lnTo>
                    <a:pt x="510" y="157"/>
                  </a:lnTo>
                  <a:lnTo>
                    <a:pt x="510" y="155"/>
                  </a:lnTo>
                  <a:lnTo>
                    <a:pt x="510" y="153"/>
                  </a:lnTo>
                  <a:lnTo>
                    <a:pt x="510" y="151"/>
                  </a:lnTo>
                  <a:lnTo>
                    <a:pt x="508" y="150"/>
                  </a:lnTo>
                  <a:lnTo>
                    <a:pt x="507" y="150"/>
                  </a:lnTo>
                  <a:lnTo>
                    <a:pt x="505" y="151"/>
                  </a:lnTo>
                  <a:lnTo>
                    <a:pt x="501" y="151"/>
                  </a:lnTo>
                  <a:lnTo>
                    <a:pt x="496" y="153"/>
                  </a:lnTo>
                  <a:lnTo>
                    <a:pt x="493" y="153"/>
                  </a:lnTo>
                  <a:lnTo>
                    <a:pt x="487" y="155"/>
                  </a:lnTo>
                  <a:lnTo>
                    <a:pt x="486" y="153"/>
                  </a:lnTo>
                  <a:lnTo>
                    <a:pt x="484" y="153"/>
                  </a:lnTo>
                  <a:lnTo>
                    <a:pt x="480" y="151"/>
                  </a:lnTo>
                  <a:lnTo>
                    <a:pt x="479" y="150"/>
                  </a:lnTo>
                  <a:lnTo>
                    <a:pt x="475" y="148"/>
                  </a:lnTo>
                  <a:lnTo>
                    <a:pt x="473" y="146"/>
                  </a:lnTo>
                  <a:lnTo>
                    <a:pt x="475" y="136"/>
                  </a:lnTo>
                  <a:lnTo>
                    <a:pt x="473" y="129"/>
                  </a:lnTo>
                  <a:lnTo>
                    <a:pt x="470" y="123"/>
                  </a:lnTo>
                  <a:lnTo>
                    <a:pt x="466" y="115"/>
                  </a:lnTo>
                  <a:lnTo>
                    <a:pt x="466" y="104"/>
                  </a:lnTo>
                  <a:lnTo>
                    <a:pt x="449" y="103"/>
                  </a:lnTo>
                  <a:lnTo>
                    <a:pt x="433" y="97"/>
                  </a:lnTo>
                  <a:lnTo>
                    <a:pt x="419" y="92"/>
                  </a:lnTo>
                  <a:lnTo>
                    <a:pt x="418" y="90"/>
                  </a:lnTo>
                  <a:lnTo>
                    <a:pt x="418" y="89"/>
                  </a:lnTo>
                  <a:lnTo>
                    <a:pt x="418" y="87"/>
                  </a:lnTo>
                  <a:lnTo>
                    <a:pt x="416" y="85"/>
                  </a:lnTo>
                  <a:lnTo>
                    <a:pt x="416" y="80"/>
                  </a:lnTo>
                  <a:lnTo>
                    <a:pt x="423" y="78"/>
                  </a:lnTo>
                  <a:lnTo>
                    <a:pt x="432" y="78"/>
                  </a:lnTo>
                  <a:lnTo>
                    <a:pt x="442" y="76"/>
                  </a:lnTo>
                  <a:lnTo>
                    <a:pt x="445" y="75"/>
                  </a:lnTo>
                  <a:lnTo>
                    <a:pt x="449" y="75"/>
                  </a:lnTo>
                  <a:lnTo>
                    <a:pt x="452" y="73"/>
                  </a:lnTo>
                  <a:lnTo>
                    <a:pt x="458" y="73"/>
                  </a:lnTo>
                  <a:close/>
                  <a:moveTo>
                    <a:pt x="377" y="73"/>
                  </a:moveTo>
                  <a:lnTo>
                    <a:pt x="409" y="73"/>
                  </a:lnTo>
                  <a:lnTo>
                    <a:pt x="409" y="76"/>
                  </a:lnTo>
                  <a:lnTo>
                    <a:pt x="411" y="80"/>
                  </a:lnTo>
                  <a:lnTo>
                    <a:pt x="411" y="83"/>
                  </a:lnTo>
                  <a:lnTo>
                    <a:pt x="412" y="89"/>
                  </a:lnTo>
                  <a:lnTo>
                    <a:pt x="404" y="89"/>
                  </a:lnTo>
                  <a:lnTo>
                    <a:pt x="400" y="89"/>
                  </a:lnTo>
                  <a:lnTo>
                    <a:pt x="397" y="89"/>
                  </a:lnTo>
                  <a:lnTo>
                    <a:pt x="390" y="87"/>
                  </a:lnTo>
                  <a:lnTo>
                    <a:pt x="384" y="87"/>
                  </a:lnTo>
                  <a:lnTo>
                    <a:pt x="377" y="85"/>
                  </a:lnTo>
                  <a:lnTo>
                    <a:pt x="377" y="73"/>
                  </a:lnTo>
                  <a:close/>
                  <a:moveTo>
                    <a:pt x="301" y="69"/>
                  </a:moveTo>
                  <a:lnTo>
                    <a:pt x="308" y="73"/>
                  </a:lnTo>
                  <a:lnTo>
                    <a:pt x="315" y="76"/>
                  </a:lnTo>
                  <a:lnTo>
                    <a:pt x="318" y="82"/>
                  </a:lnTo>
                  <a:lnTo>
                    <a:pt x="322" y="89"/>
                  </a:lnTo>
                  <a:lnTo>
                    <a:pt x="323" y="96"/>
                  </a:lnTo>
                  <a:lnTo>
                    <a:pt x="313" y="96"/>
                  </a:lnTo>
                  <a:lnTo>
                    <a:pt x="313" y="92"/>
                  </a:lnTo>
                  <a:lnTo>
                    <a:pt x="308" y="89"/>
                  </a:lnTo>
                  <a:lnTo>
                    <a:pt x="306" y="85"/>
                  </a:lnTo>
                  <a:lnTo>
                    <a:pt x="304" y="82"/>
                  </a:lnTo>
                  <a:lnTo>
                    <a:pt x="302" y="76"/>
                  </a:lnTo>
                  <a:lnTo>
                    <a:pt x="301" y="69"/>
                  </a:lnTo>
                  <a:close/>
                  <a:moveTo>
                    <a:pt x="489" y="61"/>
                  </a:moveTo>
                  <a:lnTo>
                    <a:pt x="505" y="61"/>
                  </a:lnTo>
                  <a:lnTo>
                    <a:pt x="505" y="69"/>
                  </a:lnTo>
                  <a:lnTo>
                    <a:pt x="489" y="69"/>
                  </a:lnTo>
                  <a:lnTo>
                    <a:pt x="489" y="61"/>
                  </a:lnTo>
                  <a:close/>
                  <a:moveTo>
                    <a:pt x="192" y="61"/>
                  </a:moveTo>
                  <a:lnTo>
                    <a:pt x="201" y="62"/>
                  </a:lnTo>
                  <a:lnTo>
                    <a:pt x="208" y="62"/>
                  </a:lnTo>
                  <a:lnTo>
                    <a:pt x="215" y="64"/>
                  </a:lnTo>
                  <a:lnTo>
                    <a:pt x="220" y="66"/>
                  </a:lnTo>
                  <a:lnTo>
                    <a:pt x="217" y="71"/>
                  </a:lnTo>
                  <a:lnTo>
                    <a:pt x="213" y="76"/>
                  </a:lnTo>
                  <a:lnTo>
                    <a:pt x="210" y="80"/>
                  </a:lnTo>
                  <a:lnTo>
                    <a:pt x="205" y="85"/>
                  </a:lnTo>
                  <a:lnTo>
                    <a:pt x="199" y="89"/>
                  </a:lnTo>
                  <a:lnTo>
                    <a:pt x="194" y="90"/>
                  </a:lnTo>
                  <a:lnTo>
                    <a:pt x="191" y="90"/>
                  </a:lnTo>
                  <a:lnTo>
                    <a:pt x="185" y="89"/>
                  </a:lnTo>
                  <a:lnTo>
                    <a:pt x="182" y="85"/>
                  </a:lnTo>
                  <a:lnTo>
                    <a:pt x="180" y="82"/>
                  </a:lnTo>
                  <a:lnTo>
                    <a:pt x="178" y="78"/>
                  </a:lnTo>
                  <a:lnTo>
                    <a:pt x="178" y="73"/>
                  </a:lnTo>
                  <a:lnTo>
                    <a:pt x="185" y="68"/>
                  </a:lnTo>
                  <a:lnTo>
                    <a:pt x="192" y="61"/>
                  </a:lnTo>
                  <a:close/>
                  <a:moveTo>
                    <a:pt x="435" y="54"/>
                  </a:moveTo>
                  <a:lnTo>
                    <a:pt x="440" y="54"/>
                  </a:lnTo>
                  <a:lnTo>
                    <a:pt x="444" y="54"/>
                  </a:lnTo>
                  <a:lnTo>
                    <a:pt x="447" y="54"/>
                  </a:lnTo>
                  <a:lnTo>
                    <a:pt x="449" y="54"/>
                  </a:lnTo>
                  <a:lnTo>
                    <a:pt x="452" y="54"/>
                  </a:lnTo>
                  <a:lnTo>
                    <a:pt x="456" y="54"/>
                  </a:lnTo>
                  <a:lnTo>
                    <a:pt x="461" y="54"/>
                  </a:lnTo>
                  <a:lnTo>
                    <a:pt x="461" y="61"/>
                  </a:lnTo>
                  <a:lnTo>
                    <a:pt x="438" y="66"/>
                  </a:lnTo>
                  <a:lnTo>
                    <a:pt x="435" y="54"/>
                  </a:lnTo>
                  <a:close/>
                  <a:moveTo>
                    <a:pt x="220" y="43"/>
                  </a:moveTo>
                  <a:lnTo>
                    <a:pt x="227" y="45"/>
                  </a:lnTo>
                  <a:lnTo>
                    <a:pt x="234" y="47"/>
                  </a:lnTo>
                  <a:lnTo>
                    <a:pt x="240" y="50"/>
                  </a:lnTo>
                  <a:lnTo>
                    <a:pt x="236" y="50"/>
                  </a:lnTo>
                  <a:lnTo>
                    <a:pt x="227" y="54"/>
                  </a:lnTo>
                  <a:lnTo>
                    <a:pt x="217" y="54"/>
                  </a:lnTo>
                  <a:lnTo>
                    <a:pt x="205" y="54"/>
                  </a:lnTo>
                  <a:lnTo>
                    <a:pt x="205" y="50"/>
                  </a:lnTo>
                  <a:lnTo>
                    <a:pt x="208" y="50"/>
                  </a:lnTo>
                  <a:lnTo>
                    <a:pt x="212" y="47"/>
                  </a:lnTo>
                  <a:lnTo>
                    <a:pt x="217" y="45"/>
                  </a:lnTo>
                  <a:lnTo>
                    <a:pt x="220" y="43"/>
                  </a:lnTo>
                  <a:close/>
                  <a:moveTo>
                    <a:pt x="2671" y="41"/>
                  </a:moveTo>
                  <a:lnTo>
                    <a:pt x="2688" y="43"/>
                  </a:lnTo>
                  <a:lnTo>
                    <a:pt x="2692" y="47"/>
                  </a:lnTo>
                  <a:lnTo>
                    <a:pt x="2694" y="50"/>
                  </a:lnTo>
                  <a:lnTo>
                    <a:pt x="2697" y="54"/>
                  </a:lnTo>
                  <a:lnTo>
                    <a:pt x="2695" y="57"/>
                  </a:lnTo>
                  <a:lnTo>
                    <a:pt x="2695" y="59"/>
                  </a:lnTo>
                  <a:lnTo>
                    <a:pt x="2695" y="59"/>
                  </a:lnTo>
                  <a:lnTo>
                    <a:pt x="2694" y="61"/>
                  </a:lnTo>
                  <a:lnTo>
                    <a:pt x="2694" y="61"/>
                  </a:lnTo>
                  <a:lnTo>
                    <a:pt x="2683" y="75"/>
                  </a:lnTo>
                  <a:lnTo>
                    <a:pt x="2669" y="85"/>
                  </a:lnTo>
                  <a:lnTo>
                    <a:pt x="2653" y="94"/>
                  </a:lnTo>
                  <a:lnTo>
                    <a:pt x="2634" y="101"/>
                  </a:lnTo>
                  <a:lnTo>
                    <a:pt x="2617" y="108"/>
                  </a:lnTo>
                  <a:lnTo>
                    <a:pt x="2601" y="115"/>
                  </a:lnTo>
                  <a:lnTo>
                    <a:pt x="2584" y="129"/>
                  </a:lnTo>
                  <a:lnTo>
                    <a:pt x="2564" y="150"/>
                  </a:lnTo>
                  <a:lnTo>
                    <a:pt x="2544" y="174"/>
                  </a:lnTo>
                  <a:lnTo>
                    <a:pt x="2524" y="202"/>
                  </a:lnTo>
                  <a:lnTo>
                    <a:pt x="2509" y="230"/>
                  </a:lnTo>
                  <a:lnTo>
                    <a:pt x="2498" y="258"/>
                  </a:lnTo>
                  <a:lnTo>
                    <a:pt x="2493" y="284"/>
                  </a:lnTo>
                  <a:lnTo>
                    <a:pt x="2495" y="293"/>
                  </a:lnTo>
                  <a:lnTo>
                    <a:pt x="2502" y="303"/>
                  </a:lnTo>
                  <a:lnTo>
                    <a:pt x="2510" y="314"/>
                  </a:lnTo>
                  <a:lnTo>
                    <a:pt x="2521" y="322"/>
                  </a:lnTo>
                  <a:lnTo>
                    <a:pt x="2521" y="326"/>
                  </a:lnTo>
                  <a:lnTo>
                    <a:pt x="2516" y="326"/>
                  </a:lnTo>
                  <a:lnTo>
                    <a:pt x="2512" y="335"/>
                  </a:lnTo>
                  <a:lnTo>
                    <a:pt x="2498" y="329"/>
                  </a:lnTo>
                  <a:lnTo>
                    <a:pt x="2482" y="326"/>
                  </a:lnTo>
                  <a:lnTo>
                    <a:pt x="2477" y="312"/>
                  </a:lnTo>
                  <a:lnTo>
                    <a:pt x="2468" y="300"/>
                  </a:lnTo>
                  <a:lnTo>
                    <a:pt x="2460" y="291"/>
                  </a:lnTo>
                  <a:lnTo>
                    <a:pt x="2451" y="282"/>
                  </a:lnTo>
                  <a:lnTo>
                    <a:pt x="2444" y="268"/>
                  </a:lnTo>
                  <a:lnTo>
                    <a:pt x="2454" y="261"/>
                  </a:lnTo>
                  <a:lnTo>
                    <a:pt x="2460" y="258"/>
                  </a:lnTo>
                  <a:lnTo>
                    <a:pt x="2460" y="253"/>
                  </a:lnTo>
                  <a:lnTo>
                    <a:pt x="2458" y="249"/>
                  </a:lnTo>
                  <a:lnTo>
                    <a:pt x="2456" y="242"/>
                  </a:lnTo>
                  <a:lnTo>
                    <a:pt x="2458" y="235"/>
                  </a:lnTo>
                  <a:lnTo>
                    <a:pt x="2463" y="226"/>
                  </a:lnTo>
                  <a:lnTo>
                    <a:pt x="2470" y="221"/>
                  </a:lnTo>
                  <a:lnTo>
                    <a:pt x="2477" y="214"/>
                  </a:lnTo>
                  <a:lnTo>
                    <a:pt x="2482" y="204"/>
                  </a:lnTo>
                  <a:lnTo>
                    <a:pt x="2479" y="202"/>
                  </a:lnTo>
                  <a:lnTo>
                    <a:pt x="2475" y="200"/>
                  </a:lnTo>
                  <a:lnTo>
                    <a:pt x="2475" y="199"/>
                  </a:lnTo>
                  <a:lnTo>
                    <a:pt x="2474" y="199"/>
                  </a:lnTo>
                  <a:lnTo>
                    <a:pt x="2474" y="197"/>
                  </a:lnTo>
                  <a:lnTo>
                    <a:pt x="2474" y="195"/>
                  </a:lnTo>
                  <a:lnTo>
                    <a:pt x="2482" y="186"/>
                  </a:lnTo>
                  <a:lnTo>
                    <a:pt x="2491" y="178"/>
                  </a:lnTo>
                  <a:lnTo>
                    <a:pt x="2496" y="165"/>
                  </a:lnTo>
                  <a:lnTo>
                    <a:pt x="2498" y="162"/>
                  </a:lnTo>
                  <a:lnTo>
                    <a:pt x="2496" y="157"/>
                  </a:lnTo>
                  <a:lnTo>
                    <a:pt x="2496" y="153"/>
                  </a:lnTo>
                  <a:lnTo>
                    <a:pt x="2495" y="151"/>
                  </a:lnTo>
                  <a:lnTo>
                    <a:pt x="2495" y="146"/>
                  </a:lnTo>
                  <a:lnTo>
                    <a:pt x="2495" y="143"/>
                  </a:lnTo>
                  <a:lnTo>
                    <a:pt x="2496" y="137"/>
                  </a:lnTo>
                  <a:lnTo>
                    <a:pt x="2510" y="122"/>
                  </a:lnTo>
                  <a:lnTo>
                    <a:pt x="2528" y="106"/>
                  </a:lnTo>
                  <a:lnTo>
                    <a:pt x="2550" y="90"/>
                  </a:lnTo>
                  <a:lnTo>
                    <a:pt x="2573" y="78"/>
                  </a:lnTo>
                  <a:lnTo>
                    <a:pt x="2592" y="69"/>
                  </a:lnTo>
                  <a:lnTo>
                    <a:pt x="2624" y="69"/>
                  </a:lnTo>
                  <a:lnTo>
                    <a:pt x="2634" y="64"/>
                  </a:lnTo>
                  <a:lnTo>
                    <a:pt x="2641" y="59"/>
                  </a:lnTo>
                  <a:lnTo>
                    <a:pt x="2646" y="52"/>
                  </a:lnTo>
                  <a:lnTo>
                    <a:pt x="2652" y="48"/>
                  </a:lnTo>
                  <a:lnTo>
                    <a:pt x="2659" y="45"/>
                  </a:lnTo>
                  <a:lnTo>
                    <a:pt x="2671" y="41"/>
                  </a:lnTo>
                  <a:close/>
                  <a:moveTo>
                    <a:pt x="400" y="15"/>
                  </a:moveTo>
                  <a:lnTo>
                    <a:pt x="416" y="15"/>
                  </a:lnTo>
                  <a:lnTo>
                    <a:pt x="421" y="22"/>
                  </a:lnTo>
                  <a:lnTo>
                    <a:pt x="428" y="29"/>
                  </a:lnTo>
                  <a:lnTo>
                    <a:pt x="435" y="34"/>
                  </a:lnTo>
                  <a:lnTo>
                    <a:pt x="432" y="38"/>
                  </a:lnTo>
                  <a:lnTo>
                    <a:pt x="430" y="40"/>
                  </a:lnTo>
                  <a:lnTo>
                    <a:pt x="428" y="41"/>
                  </a:lnTo>
                  <a:lnTo>
                    <a:pt x="426" y="45"/>
                  </a:lnTo>
                  <a:lnTo>
                    <a:pt x="425" y="48"/>
                  </a:lnTo>
                  <a:lnTo>
                    <a:pt x="423" y="54"/>
                  </a:lnTo>
                  <a:lnTo>
                    <a:pt x="418" y="54"/>
                  </a:lnTo>
                  <a:lnTo>
                    <a:pt x="411" y="54"/>
                  </a:lnTo>
                  <a:lnTo>
                    <a:pt x="407" y="52"/>
                  </a:lnTo>
                  <a:lnTo>
                    <a:pt x="402" y="52"/>
                  </a:lnTo>
                  <a:lnTo>
                    <a:pt x="397" y="50"/>
                  </a:lnTo>
                  <a:lnTo>
                    <a:pt x="397" y="43"/>
                  </a:lnTo>
                  <a:lnTo>
                    <a:pt x="398" y="38"/>
                  </a:lnTo>
                  <a:lnTo>
                    <a:pt x="400" y="31"/>
                  </a:lnTo>
                  <a:lnTo>
                    <a:pt x="400" y="24"/>
                  </a:lnTo>
                  <a:lnTo>
                    <a:pt x="400" y="15"/>
                  </a:lnTo>
                  <a:close/>
                  <a:moveTo>
                    <a:pt x="3165" y="0"/>
                  </a:moveTo>
                  <a:lnTo>
                    <a:pt x="3184" y="0"/>
                  </a:lnTo>
                  <a:lnTo>
                    <a:pt x="3188" y="5"/>
                  </a:lnTo>
                  <a:lnTo>
                    <a:pt x="3189" y="7"/>
                  </a:lnTo>
                  <a:lnTo>
                    <a:pt x="3191" y="10"/>
                  </a:lnTo>
                  <a:lnTo>
                    <a:pt x="3195" y="14"/>
                  </a:lnTo>
                  <a:lnTo>
                    <a:pt x="3196" y="19"/>
                  </a:lnTo>
                  <a:lnTo>
                    <a:pt x="3191" y="21"/>
                  </a:lnTo>
                  <a:lnTo>
                    <a:pt x="3189" y="22"/>
                  </a:lnTo>
                  <a:lnTo>
                    <a:pt x="3186" y="24"/>
                  </a:lnTo>
                  <a:lnTo>
                    <a:pt x="3184" y="27"/>
                  </a:lnTo>
                  <a:lnTo>
                    <a:pt x="3182" y="29"/>
                  </a:lnTo>
                  <a:lnTo>
                    <a:pt x="3181" y="34"/>
                  </a:lnTo>
                  <a:lnTo>
                    <a:pt x="3195" y="38"/>
                  </a:lnTo>
                  <a:lnTo>
                    <a:pt x="3202" y="41"/>
                  </a:lnTo>
                  <a:lnTo>
                    <a:pt x="3209" y="48"/>
                  </a:lnTo>
                  <a:lnTo>
                    <a:pt x="3216" y="57"/>
                  </a:lnTo>
                  <a:lnTo>
                    <a:pt x="3228" y="52"/>
                  </a:lnTo>
                  <a:lnTo>
                    <a:pt x="3240" y="50"/>
                  </a:lnTo>
                  <a:lnTo>
                    <a:pt x="3254" y="48"/>
                  </a:lnTo>
                  <a:lnTo>
                    <a:pt x="3270" y="43"/>
                  </a:lnTo>
                  <a:lnTo>
                    <a:pt x="3271" y="41"/>
                  </a:lnTo>
                  <a:lnTo>
                    <a:pt x="3271" y="41"/>
                  </a:lnTo>
                  <a:lnTo>
                    <a:pt x="3273" y="43"/>
                  </a:lnTo>
                  <a:lnTo>
                    <a:pt x="3273" y="45"/>
                  </a:lnTo>
                  <a:lnTo>
                    <a:pt x="3273" y="47"/>
                  </a:lnTo>
                  <a:lnTo>
                    <a:pt x="3287" y="54"/>
                  </a:lnTo>
                  <a:lnTo>
                    <a:pt x="3298" y="62"/>
                  </a:lnTo>
                  <a:lnTo>
                    <a:pt x="3306" y="73"/>
                  </a:lnTo>
                  <a:lnTo>
                    <a:pt x="3315" y="85"/>
                  </a:lnTo>
                  <a:lnTo>
                    <a:pt x="3315" y="108"/>
                  </a:lnTo>
                  <a:lnTo>
                    <a:pt x="3303" y="117"/>
                  </a:lnTo>
                  <a:lnTo>
                    <a:pt x="3298" y="125"/>
                  </a:lnTo>
                  <a:lnTo>
                    <a:pt x="3294" y="134"/>
                  </a:lnTo>
                  <a:lnTo>
                    <a:pt x="3289" y="143"/>
                  </a:lnTo>
                  <a:lnTo>
                    <a:pt x="3275" y="151"/>
                  </a:lnTo>
                  <a:lnTo>
                    <a:pt x="3259" y="160"/>
                  </a:lnTo>
                  <a:lnTo>
                    <a:pt x="3243" y="171"/>
                  </a:lnTo>
                  <a:lnTo>
                    <a:pt x="3231" y="185"/>
                  </a:lnTo>
                  <a:lnTo>
                    <a:pt x="3235" y="185"/>
                  </a:lnTo>
                  <a:lnTo>
                    <a:pt x="3247" y="178"/>
                  </a:lnTo>
                  <a:lnTo>
                    <a:pt x="3261" y="176"/>
                  </a:lnTo>
                  <a:lnTo>
                    <a:pt x="3277" y="178"/>
                  </a:lnTo>
                  <a:lnTo>
                    <a:pt x="3277" y="181"/>
                  </a:lnTo>
                  <a:lnTo>
                    <a:pt x="3275" y="185"/>
                  </a:lnTo>
                  <a:lnTo>
                    <a:pt x="3275" y="186"/>
                  </a:lnTo>
                  <a:lnTo>
                    <a:pt x="3275" y="188"/>
                  </a:lnTo>
                  <a:lnTo>
                    <a:pt x="3275" y="188"/>
                  </a:lnTo>
                  <a:lnTo>
                    <a:pt x="3275" y="190"/>
                  </a:lnTo>
                  <a:lnTo>
                    <a:pt x="3277" y="190"/>
                  </a:lnTo>
                  <a:lnTo>
                    <a:pt x="3280" y="192"/>
                  </a:lnTo>
                  <a:lnTo>
                    <a:pt x="3285" y="186"/>
                  </a:lnTo>
                  <a:lnTo>
                    <a:pt x="3292" y="181"/>
                  </a:lnTo>
                  <a:lnTo>
                    <a:pt x="3299" y="176"/>
                  </a:lnTo>
                  <a:lnTo>
                    <a:pt x="3308" y="172"/>
                  </a:lnTo>
                  <a:lnTo>
                    <a:pt x="3308" y="178"/>
                  </a:lnTo>
                  <a:lnTo>
                    <a:pt x="3305" y="183"/>
                  </a:lnTo>
                  <a:lnTo>
                    <a:pt x="3303" y="188"/>
                  </a:lnTo>
                  <a:lnTo>
                    <a:pt x="3301" y="195"/>
                  </a:lnTo>
                  <a:lnTo>
                    <a:pt x="3299" y="204"/>
                  </a:lnTo>
                  <a:lnTo>
                    <a:pt x="3301" y="206"/>
                  </a:lnTo>
                  <a:lnTo>
                    <a:pt x="3301" y="206"/>
                  </a:lnTo>
                  <a:lnTo>
                    <a:pt x="3301" y="206"/>
                  </a:lnTo>
                  <a:lnTo>
                    <a:pt x="3301" y="206"/>
                  </a:lnTo>
                  <a:lnTo>
                    <a:pt x="3303" y="206"/>
                  </a:lnTo>
                  <a:lnTo>
                    <a:pt x="3303" y="207"/>
                  </a:lnTo>
                  <a:lnTo>
                    <a:pt x="3312" y="207"/>
                  </a:lnTo>
                  <a:lnTo>
                    <a:pt x="3312" y="195"/>
                  </a:lnTo>
                  <a:lnTo>
                    <a:pt x="3329" y="193"/>
                  </a:lnTo>
                  <a:lnTo>
                    <a:pt x="3345" y="193"/>
                  </a:lnTo>
                  <a:lnTo>
                    <a:pt x="3357" y="195"/>
                  </a:lnTo>
                  <a:lnTo>
                    <a:pt x="3369" y="204"/>
                  </a:lnTo>
                  <a:lnTo>
                    <a:pt x="3369" y="206"/>
                  </a:lnTo>
                  <a:lnTo>
                    <a:pt x="3369" y="211"/>
                  </a:lnTo>
                  <a:lnTo>
                    <a:pt x="3371" y="216"/>
                  </a:lnTo>
                  <a:lnTo>
                    <a:pt x="3371" y="221"/>
                  </a:lnTo>
                  <a:lnTo>
                    <a:pt x="3373" y="226"/>
                  </a:lnTo>
                  <a:lnTo>
                    <a:pt x="3423" y="230"/>
                  </a:lnTo>
                  <a:lnTo>
                    <a:pt x="3427" y="219"/>
                  </a:lnTo>
                  <a:lnTo>
                    <a:pt x="3427" y="216"/>
                  </a:lnTo>
                  <a:lnTo>
                    <a:pt x="3427" y="214"/>
                  </a:lnTo>
                  <a:lnTo>
                    <a:pt x="3427" y="211"/>
                  </a:lnTo>
                  <a:lnTo>
                    <a:pt x="3427" y="206"/>
                  </a:lnTo>
                  <a:lnTo>
                    <a:pt x="3427" y="200"/>
                  </a:lnTo>
                  <a:lnTo>
                    <a:pt x="3430" y="199"/>
                  </a:lnTo>
                  <a:lnTo>
                    <a:pt x="3430" y="199"/>
                  </a:lnTo>
                  <a:lnTo>
                    <a:pt x="3432" y="199"/>
                  </a:lnTo>
                  <a:lnTo>
                    <a:pt x="3432" y="197"/>
                  </a:lnTo>
                  <a:lnTo>
                    <a:pt x="3434" y="195"/>
                  </a:lnTo>
                  <a:lnTo>
                    <a:pt x="3444" y="200"/>
                  </a:lnTo>
                  <a:lnTo>
                    <a:pt x="3455" y="206"/>
                  </a:lnTo>
                  <a:lnTo>
                    <a:pt x="3465" y="211"/>
                  </a:lnTo>
                  <a:lnTo>
                    <a:pt x="3476" y="202"/>
                  </a:lnTo>
                  <a:lnTo>
                    <a:pt x="3488" y="197"/>
                  </a:lnTo>
                  <a:lnTo>
                    <a:pt x="3507" y="195"/>
                  </a:lnTo>
                  <a:lnTo>
                    <a:pt x="3507" y="200"/>
                  </a:lnTo>
                  <a:lnTo>
                    <a:pt x="3510" y="200"/>
                  </a:lnTo>
                  <a:lnTo>
                    <a:pt x="3519" y="235"/>
                  </a:lnTo>
                  <a:lnTo>
                    <a:pt x="3507" y="247"/>
                  </a:lnTo>
                  <a:lnTo>
                    <a:pt x="3500" y="265"/>
                  </a:lnTo>
                  <a:lnTo>
                    <a:pt x="3502" y="268"/>
                  </a:lnTo>
                  <a:lnTo>
                    <a:pt x="3504" y="272"/>
                  </a:lnTo>
                  <a:lnTo>
                    <a:pt x="3504" y="275"/>
                  </a:lnTo>
                  <a:lnTo>
                    <a:pt x="3505" y="279"/>
                  </a:lnTo>
                  <a:lnTo>
                    <a:pt x="3507" y="284"/>
                  </a:lnTo>
                  <a:lnTo>
                    <a:pt x="3516" y="293"/>
                  </a:lnTo>
                  <a:lnTo>
                    <a:pt x="3528" y="300"/>
                  </a:lnTo>
                  <a:lnTo>
                    <a:pt x="3538" y="307"/>
                  </a:lnTo>
                  <a:lnTo>
                    <a:pt x="3538" y="307"/>
                  </a:lnTo>
                  <a:lnTo>
                    <a:pt x="3540" y="305"/>
                  </a:lnTo>
                  <a:lnTo>
                    <a:pt x="3540" y="305"/>
                  </a:lnTo>
                  <a:lnTo>
                    <a:pt x="3540" y="305"/>
                  </a:lnTo>
                  <a:lnTo>
                    <a:pt x="3540" y="305"/>
                  </a:lnTo>
                  <a:lnTo>
                    <a:pt x="3542" y="303"/>
                  </a:lnTo>
                  <a:lnTo>
                    <a:pt x="3547" y="295"/>
                  </a:lnTo>
                  <a:lnTo>
                    <a:pt x="3551" y="284"/>
                  </a:lnTo>
                  <a:lnTo>
                    <a:pt x="3554" y="274"/>
                  </a:lnTo>
                  <a:lnTo>
                    <a:pt x="3561" y="265"/>
                  </a:lnTo>
                  <a:lnTo>
                    <a:pt x="3561" y="274"/>
                  </a:lnTo>
                  <a:lnTo>
                    <a:pt x="3563" y="281"/>
                  </a:lnTo>
                  <a:lnTo>
                    <a:pt x="3566" y="286"/>
                  </a:lnTo>
                  <a:lnTo>
                    <a:pt x="3572" y="289"/>
                  </a:lnTo>
                  <a:lnTo>
                    <a:pt x="3579" y="291"/>
                  </a:lnTo>
                  <a:lnTo>
                    <a:pt x="3587" y="293"/>
                  </a:lnTo>
                  <a:lnTo>
                    <a:pt x="3600" y="272"/>
                  </a:lnTo>
                  <a:lnTo>
                    <a:pt x="3605" y="277"/>
                  </a:lnTo>
                  <a:lnTo>
                    <a:pt x="3610" y="281"/>
                  </a:lnTo>
                  <a:lnTo>
                    <a:pt x="3613" y="286"/>
                  </a:lnTo>
                  <a:lnTo>
                    <a:pt x="3619" y="289"/>
                  </a:lnTo>
                  <a:lnTo>
                    <a:pt x="3626" y="293"/>
                  </a:lnTo>
                  <a:lnTo>
                    <a:pt x="3629" y="289"/>
                  </a:lnTo>
                  <a:lnTo>
                    <a:pt x="3633" y="286"/>
                  </a:lnTo>
                  <a:lnTo>
                    <a:pt x="3636" y="286"/>
                  </a:lnTo>
                  <a:lnTo>
                    <a:pt x="3638" y="286"/>
                  </a:lnTo>
                  <a:lnTo>
                    <a:pt x="3643" y="286"/>
                  </a:lnTo>
                  <a:lnTo>
                    <a:pt x="3647" y="288"/>
                  </a:lnTo>
                  <a:lnTo>
                    <a:pt x="3654" y="288"/>
                  </a:lnTo>
                  <a:lnTo>
                    <a:pt x="3652" y="270"/>
                  </a:lnTo>
                  <a:lnTo>
                    <a:pt x="3648" y="258"/>
                  </a:lnTo>
                  <a:lnTo>
                    <a:pt x="3645" y="242"/>
                  </a:lnTo>
                  <a:lnTo>
                    <a:pt x="3657" y="239"/>
                  </a:lnTo>
                  <a:lnTo>
                    <a:pt x="3668" y="235"/>
                  </a:lnTo>
                  <a:lnTo>
                    <a:pt x="3685" y="235"/>
                  </a:lnTo>
                  <a:lnTo>
                    <a:pt x="3704" y="237"/>
                  </a:lnTo>
                  <a:lnTo>
                    <a:pt x="3723" y="242"/>
                  </a:lnTo>
                  <a:lnTo>
                    <a:pt x="3741" y="247"/>
                  </a:lnTo>
                  <a:lnTo>
                    <a:pt x="3757" y="253"/>
                  </a:lnTo>
                  <a:lnTo>
                    <a:pt x="3764" y="258"/>
                  </a:lnTo>
                  <a:lnTo>
                    <a:pt x="3767" y="261"/>
                  </a:lnTo>
                  <a:lnTo>
                    <a:pt x="3769" y="267"/>
                  </a:lnTo>
                  <a:lnTo>
                    <a:pt x="3769" y="270"/>
                  </a:lnTo>
                  <a:lnTo>
                    <a:pt x="3771" y="272"/>
                  </a:lnTo>
                  <a:lnTo>
                    <a:pt x="3771" y="275"/>
                  </a:lnTo>
                  <a:lnTo>
                    <a:pt x="3774" y="277"/>
                  </a:lnTo>
                  <a:lnTo>
                    <a:pt x="3778" y="279"/>
                  </a:lnTo>
                  <a:lnTo>
                    <a:pt x="3783" y="281"/>
                  </a:lnTo>
                  <a:lnTo>
                    <a:pt x="3793" y="277"/>
                  </a:lnTo>
                  <a:lnTo>
                    <a:pt x="3805" y="277"/>
                  </a:lnTo>
                  <a:lnTo>
                    <a:pt x="3818" y="277"/>
                  </a:lnTo>
                  <a:lnTo>
                    <a:pt x="3823" y="288"/>
                  </a:lnTo>
                  <a:lnTo>
                    <a:pt x="3830" y="298"/>
                  </a:lnTo>
                  <a:lnTo>
                    <a:pt x="3840" y="307"/>
                  </a:lnTo>
                  <a:lnTo>
                    <a:pt x="3853" y="312"/>
                  </a:lnTo>
                  <a:lnTo>
                    <a:pt x="3865" y="307"/>
                  </a:lnTo>
                  <a:lnTo>
                    <a:pt x="3882" y="307"/>
                  </a:lnTo>
                  <a:lnTo>
                    <a:pt x="3898" y="309"/>
                  </a:lnTo>
                  <a:lnTo>
                    <a:pt x="3914" y="312"/>
                  </a:lnTo>
                  <a:lnTo>
                    <a:pt x="3926" y="315"/>
                  </a:lnTo>
                  <a:lnTo>
                    <a:pt x="3931" y="331"/>
                  </a:lnTo>
                  <a:lnTo>
                    <a:pt x="3933" y="345"/>
                  </a:lnTo>
                  <a:lnTo>
                    <a:pt x="3936" y="357"/>
                  </a:lnTo>
                  <a:lnTo>
                    <a:pt x="3940" y="359"/>
                  </a:lnTo>
                  <a:lnTo>
                    <a:pt x="3942" y="363"/>
                  </a:lnTo>
                  <a:lnTo>
                    <a:pt x="3945" y="364"/>
                  </a:lnTo>
                  <a:lnTo>
                    <a:pt x="3978" y="361"/>
                  </a:lnTo>
                  <a:lnTo>
                    <a:pt x="4011" y="361"/>
                  </a:lnTo>
                  <a:lnTo>
                    <a:pt x="4045" y="361"/>
                  </a:lnTo>
                  <a:lnTo>
                    <a:pt x="4048" y="368"/>
                  </a:lnTo>
                  <a:lnTo>
                    <a:pt x="4053" y="373"/>
                  </a:lnTo>
                  <a:lnTo>
                    <a:pt x="4059" y="380"/>
                  </a:lnTo>
                  <a:lnTo>
                    <a:pt x="4064" y="384"/>
                  </a:lnTo>
                  <a:lnTo>
                    <a:pt x="4071" y="389"/>
                  </a:lnTo>
                  <a:lnTo>
                    <a:pt x="4071" y="384"/>
                  </a:lnTo>
                  <a:lnTo>
                    <a:pt x="4073" y="382"/>
                  </a:lnTo>
                  <a:lnTo>
                    <a:pt x="4074" y="378"/>
                  </a:lnTo>
                  <a:lnTo>
                    <a:pt x="4074" y="375"/>
                  </a:lnTo>
                  <a:lnTo>
                    <a:pt x="4076" y="370"/>
                  </a:lnTo>
                  <a:lnTo>
                    <a:pt x="4073" y="364"/>
                  </a:lnTo>
                  <a:lnTo>
                    <a:pt x="4071" y="361"/>
                  </a:lnTo>
                  <a:lnTo>
                    <a:pt x="4069" y="359"/>
                  </a:lnTo>
                  <a:lnTo>
                    <a:pt x="4069" y="356"/>
                  </a:lnTo>
                  <a:lnTo>
                    <a:pt x="4071" y="352"/>
                  </a:lnTo>
                  <a:lnTo>
                    <a:pt x="4071" y="347"/>
                  </a:lnTo>
                  <a:lnTo>
                    <a:pt x="4071" y="342"/>
                  </a:lnTo>
                  <a:lnTo>
                    <a:pt x="4088" y="345"/>
                  </a:lnTo>
                  <a:lnTo>
                    <a:pt x="4100" y="352"/>
                  </a:lnTo>
                  <a:lnTo>
                    <a:pt x="4114" y="357"/>
                  </a:lnTo>
                  <a:lnTo>
                    <a:pt x="4120" y="357"/>
                  </a:lnTo>
                  <a:lnTo>
                    <a:pt x="4125" y="357"/>
                  </a:lnTo>
                  <a:lnTo>
                    <a:pt x="4130" y="356"/>
                  </a:lnTo>
                  <a:lnTo>
                    <a:pt x="4134" y="352"/>
                  </a:lnTo>
                  <a:lnTo>
                    <a:pt x="4137" y="350"/>
                  </a:lnTo>
                  <a:lnTo>
                    <a:pt x="4141" y="349"/>
                  </a:lnTo>
                  <a:lnTo>
                    <a:pt x="4198" y="373"/>
                  </a:lnTo>
                  <a:lnTo>
                    <a:pt x="4230" y="406"/>
                  </a:lnTo>
                  <a:lnTo>
                    <a:pt x="4235" y="410"/>
                  </a:lnTo>
                  <a:lnTo>
                    <a:pt x="4240" y="410"/>
                  </a:lnTo>
                  <a:lnTo>
                    <a:pt x="4245" y="411"/>
                  </a:lnTo>
                  <a:lnTo>
                    <a:pt x="4251" y="411"/>
                  </a:lnTo>
                  <a:lnTo>
                    <a:pt x="4256" y="415"/>
                  </a:lnTo>
                  <a:lnTo>
                    <a:pt x="4266" y="424"/>
                  </a:lnTo>
                  <a:lnTo>
                    <a:pt x="4273" y="434"/>
                  </a:lnTo>
                  <a:lnTo>
                    <a:pt x="4280" y="443"/>
                  </a:lnTo>
                  <a:lnTo>
                    <a:pt x="4289" y="450"/>
                  </a:lnTo>
                  <a:lnTo>
                    <a:pt x="4306" y="453"/>
                  </a:lnTo>
                  <a:lnTo>
                    <a:pt x="4308" y="452"/>
                  </a:lnTo>
                  <a:lnTo>
                    <a:pt x="4310" y="452"/>
                  </a:lnTo>
                  <a:lnTo>
                    <a:pt x="4312" y="450"/>
                  </a:lnTo>
                  <a:lnTo>
                    <a:pt x="4313" y="450"/>
                  </a:lnTo>
                  <a:lnTo>
                    <a:pt x="4317" y="450"/>
                  </a:lnTo>
                  <a:lnTo>
                    <a:pt x="4327" y="462"/>
                  </a:lnTo>
                  <a:lnTo>
                    <a:pt x="4338" y="474"/>
                  </a:lnTo>
                  <a:lnTo>
                    <a:pt x="4347" y="487"/>
                  </a:lnTo>
                  <a:lnTo>
                    <a:pt x="4352" y="504"/>
                  </a:lnTo>
                  <a:lnTo>
                    <a:pt x="4317" y="504"/>
                  </a:lnTo>
                  <a:lnTo>
                    <a:pt x="4315" y="507"/>
                  </a:lnTo>
                  <a:lnTo>
                    <a:pt x="4312" y="511"/>
                  </a:lnTo>
                  <a:lnTo>
                    <a:pt x="4310" y="513"/>
                  </a:lnTo>
                  <a:lnTo>
                    <a:pt x="4308" y="518"/>
                  </a:lnTo>
                  <a:lnTo>
                    <a:pt x="4306" y="523"/>
                  </a:lnTo>
                  <a:lnTo>
                    <a:pt x="4310" y="525"/>
                  </a:lnTo>
                  <a:lnTo>
                    <a:pt x="4312" y="527"/>
                  </a:lnTo>
                  <a:lnTo>
                    <a:pt x="4313" y="528"/>
                  </a:lnTo>
                  <a:lnTo>
                    <a:pt x="4315" y="532"/>
                  </a:lnTo>
                  <a:lnTo>
                    <a:pt x="4315" y="534"/>
                  </a:lnTo>
                  <a:lnTo>
                    <a:pt x="4313" y="537"/>
                  </a:lnTo>
                  <a:lnTo>
                    <a:pt x="4310" y="542"/>
                  </a:lnTo>
                  <a:lnTo>
                    <a:pt x="4308" y="544"/>
                  </a:lnTo>
                  <a:lnTo>
                    <a:pt x="4305" y="546"/>
                  </a:lnTo>
                  <a:lnTo>
                    <a:pt x="4301" y="546"/>
                  </a:lnTo>
                  <a:lnTo>
                    <a:pt x="4298" y="546"/>
                  </a:lnTo>
                  <a:lnTo>
                    <a:pt x="4291" y="546"/>
                  </a:lnTo>
                  <a:lnTo>
                    <a:pt x="4284" y="535"/>
                  </a:lnTo>
                  <a:lnTo>
                    <a:pt x="4273" y="530"/>
                  </a:lnTo>
                  <a:lnTo>
                    <a:pt x="4259" y="527"/>
                  </a:lnTo>
                  <a:lnTo>
                    <a:pt x="4259" y="514"/>
                  </a:lnTo>
                  <a:lnTo>
                    <a:pt x="4256" y="513"/>
                  </a:lnTo>
                  <a:lnTo>
                    <a:pt x="4252" y="511"/>
                  </a:lnTo>
                  <a:lnTo>
                    <a:pt x="4251" y="509"/>
                  </a:lnTo>
                  <a:lnTo>
                    <a:pt x="4247" y="507"/>
                  </a:lnTo>
                  <a:lnTo>
                    <a:pt x="4240" y="507"/>
                  </a:lnTo>
                  <a:lnTo>
                    <a:pt x="4238" y="507"/>
                  </a:lnTo>
                  <a:lnTo>
                    <a:pt x="4237" y="509"/>
                  </a:lnTo>
                  <a:lnTo>
                    <a:pt x="4235" y="509"/>
                  </a:lnTo>
                  <a:lnTo>
                    <a:pt x="4233" y="509"/>
                  </a:lnTo>
                  <a:lnTo>
                    <a:pt x="4230" y="511"/>
                  </a:lnTo>
                  <a:lnTo>
                    <a:pt x="4226" y="504"/>
                  </a:lnTo>
                  <a:lnTo>
                    <a:pt x="4221" y="497"/>
                  </a:lnTo>
                  <a:lnTo>
                    <a:pt x="4217" y="492"/>
                  </a:lnTo>
                  <a:lnTo>
                    <a:pt x="4217" y="504"/>
                  </a:lnTo>
                  <a:lnTo>
                    <a:pt x="4214" y="518"/>
                  </a:lnTo>
                  <a:lnTo>
                    <a:pt x="4210" y="530"/>
                  </a:lnTo>
                  <a:lnTo>
                    <a:pt x="4202" y="537"/>
                  </a:lnTo>
                  <a:lnTo>
                    <a:pt x="4198" y="539"/>
                  </a:lnTo>
                  <a:lnTo>
                    <a:pt x="4195" y="539"/>
                  </a:lnTo>
                  <a:lnTo>
                    <a:pt x="4193" y="539"/>
                  </a:lnTo>
                  <a:lnTo>
                    <a:pt x="4191" y="539"/>
                  </a:lnTo>
                  <a:lnTo>
                    <a:pt x="4189" y="537"/>
                  </a:lnTo>
                  <a:lnTo>
                    <a:pt x="4188" y="537"/>
                  </a:lnTo>
                  <a:lnTo>
                    <a:pt x="4186" y="537"/>
                  </a:lnTo>
                  <a:lnTo>
                    <a:pt x="4184" y="539"/>
                  </a:lnTo>
                  <a:lnTo>
                    <a:pt x="4182" y="541"/>
                  </a:lnTo>
                  <a:lnTo>
                    <a:pt x="4179" y="546"/>
                  </a:lnTo>
                  <a:lnTo>
                    <a:pt x="4189" y="558"/>
                  </a:lnTo>
                  <a:lnTo>
                    <a:pt x="4200" y="579"/>
                  </a:lnTo>
                  <a:lnTo>
                    <a:pt x="4205" y="603"/>
                  </a:lnTo>
                  <a:lnTo>
                    <a:pt x="4202" y="603"/>
                  </a:lnTo>
                  <a:lnTo>
                    <a:pt x="4200" y="605"/>
                  </a:lnTo>
                  <a:lnTo>
                    <a:pt x="4196" y="605"/>
                  </a:lnTo>
                  <a:lnTo>
                    <a:pt x="4191" y="607"/>
                  </a:lnTo>
                  <a:lnTo>
                    <a:pt x="4184" y="602"/>
                  </a:lnTo>
                  <a:lnTo>
                    <a:pt x="4179" y="598"/>
                  </a:lnTo>
                  <a:lnTo>
                    <a:pt x="4172" y="597"/>
                  </a:lnTo>
                  <a:lnTo>
                    <a:pt x="4163" y="595"/>
                  </a:lnTo>
                  <a:lnTo>
                    <a:pt x="4158" y="609"/>
                  </a:lnTo>
                  <a:lnTo>
                    <a:pt x="4148" y="616"/>
                  </a:lnTo>
                  <a:lnTo>
                    <a:pt x="4135" y="621"/>
                  </a:lnTo>
                  <a:lnTo>
                    <a:pt x="4121" y="626"/>
                  </a:lnTo>
                  <a:lnTo>
                    <a:pt x="4120" y="640"/>
                  </a:lnTo>
                  <a:lnTo>
                    <a:pt x="4116" y="651"/>
                  </a:lnTo>
                  <a:lnTo>
                    <a:pt x="4109" y="661"/>
                  </a:lnTo>
                  <a:lnTo>
                    <a:pt x="4095" y="663"/>
                  </a:lnTo>
                  <a:lnTo>
                    <a:pt x="4085" y="666"/>
                  </a:lnTo>
                  <a:lnTo>
                    <a:pt x="4078" y="670"/>
                  </a:lnTo>
                  <a:lnTo>
                    <a:pt x="4071" y="672"/>
                  </a:lnTo>
                  <a:lnTo>
                    <a:pt x="4066" y="668"/>
                  </a:lnTo>
                  <a:lnTo>
                    <a:pt x="4060" y="663"/>
                  </a:lnTo>
                  <a:lnTo>
                    <a:pt x="4057" y="658"/>
                  </a:lnTo>
                  <a:lnTo>
                    <a:pt x="4050" y="659"/>
                  </a:lnTo>
                  <a:lnTo>
                    <a:pt x="4041" y="661"/>
                  </a:lnTo>
                  <a:lnTo>
                    <a:pt x="4034" y="665"/>
                  </a:lnTo>
                  <a:lnTo>
                    <a:pt x="4029" y="668"/>
                  </a:lnTo>
                  <a:lnTo>
                    <a:pt x="4029" y="675"/>
                  </a:lnTo>
                  <a:lnTo>
                    <a:pt x="4024" y="677"/>
                  </a:lnTo>
                  <a:lnTo>
                    <a:pt x="4015" y="677"/>
                  </a:lnTo>
                  <a:lnTo>
                    <a:pt x="4003" y="677"/>
                  </a:lnTo>
                  <a:lnTo>
                    <a:pt x="3992" y="679"/>
                  </a:lnTo>
                  <a:lnTo>
                    <a:pt x="3987" y="680"/>
                  </a:lnTo>
                  <a:lnTo>
                    <a:pt x="3978" y="701"/>
                  </a:lnTo>
                  <a:lnTo>
                    <a:pt x="3977" y="724"/>
                  </a:lnTo>
                  <a:lnTo>
                    <a:pt x="3977" y="750"/>
                  </a:lnTo>
                  <a:lnTo>
                    <a:pt x="3980" y="773"/>
                  </a:lnTo>
                  <a:lnTo>
                    <a:pt x="3975" y="773"/>
                  </a:lnTo>
                  <a:lnTo>
                    <a:pt x="3973" y="773"/>
                  </a:lnTo>
                  <a:lnTo>
                    <a:pt x="3971" y="773"/>
                  </a:lnTo>
                  <a:lnTo>
                    <a:pt x="3970" y="775"/>
                  </a:lnTo>
                  <a:lnTo>
                    <a:pt x="3968" y="776"/>
                  </a:lnTo>
                  <a:lnTo>
                    <a:pt x="3966" y="782"/>
                  </a:lnTo>
                  <a:lnTo>
                    <a:pt x="3964" y="787"/>
                  </a:lnTo>
                  <a:lnTo>
                    <a:pt x="3964" y="794"/>
                  </a:lnTo>
                  <a:lnTo>
                    <a:pt x="3964" y="802"/>
                  </a:lnTo>
                  <a:lnTo>
                    <a:pt x="3952" y="802"/>
                  </a:lnTo>
                  <a:lnTo>
                    <a:pt x="3945" y="813"/>
                  </a:lnTo>
                  <a:lnTo>
                    <a:pt x="3940" y="820"/>
                  </a:lnTo>
                  <a:lnTo>
                    <a:pt x="3938" y="827"/>
                  </a:lnTo>
                  <a:lnTo>
                    <a:pt x="3936" y="841"/>
                  </a:lnTo>
                  <a:lnTo>
                    <a:pt x="3933" y="841"/>
                  </a:lnTo>
                  <a:lnTo>
                    <a:pt x="3929" y="841"/>
                  </a:lnTo>
                  <a:lnTo>
                    <a:pt x="3928" y="841"/>
                  </a:lnTo>
                  <a:lnTo>
                    <a:pt x="3928" y="841"/>
                  </a:lnTo>
                  <a:lnTo>
                    <a:pt x="3926" y="841"/>
                  </a:lnTo>
                  <a:lnTo>
                    <a:pt x="3922" y="841"/>
                  </a:lnTo>
                  <a:lnTo>
                    <a:pt x="3915" y="855"/>
                  </a:lnTo>
                  <a:lnTo>
                    <a:pt x="3910" y="872"/>
                  </a:lnTo>
                  <a:lnTo>
                    <a:pt x="3898" y="872"/>
                  </a:lnTo>
                  <a:lnTo>
                    <a:pt x="3894" y="891"/>
                  </a:lnTo>
                  <a:lnTo>
                    <a:pt x="3888" y="891"/>
                  </a:lnTo>
                  <a:lnTo>
                    <a:pt x="3888" y="886"/>
                  </a:lnTo>
                  <a:lnTo>
                    <a:pt x="3874" y="867"/>
                  </a:lnTo>
                  <a:lnTo>
                    <a:pt x="3865" y="844"/>
                  </a:lnTo>
                  <a:lnTo>
                    <a:pt x="3863" y="818"/>
                  </a:lnTo>
                  <a:lnTo>
                    <a:pt x="3865" y="787"/>
                  </a:lnTo>
                  <a:lnTo>
                    <a:pt x="3870" y="783"/>
                  </a:lnTo>
                  <a:lnTo>
                    <a:pt x="3874" y="780"/>
                  </a:lnTo>
                  <a:lnTo>
                    <a:pt x="3879" y="776"/>
                  </a:lnTo>
                  <a:lnTo>
                    <a:pt x="3881" y="771"/>
                  </a:lnTo>
                  <a:lnTo>
                    <a:pt x="3884" y="764"/>
                  </a:lnTo>
                  <a:lnTo>
                    <a:pt x="3879" y="755"/>
                  </a:lnTo>
                  <a:lnTo>
                    <a:pt x="3877" y="743"/>
                  </a:lnTo>
                  <a:lnTo>
                    <a:pt x="3884" y="729"/>
                  </a:lnTo>
                  <a:lnTo>
                    <a:pt x="3891" y="724"/>
                  </a:lnTo>
                  <a:lnTo>
                    <a:pt x="3900" y="720"/>
                  </a:lnTo>
                  <a:lnTo>
                    <a:pt x="3910" y="717"/>
                  </a:lnTo>
                  <a:lnTo>
                    <a:pt x="3917" y="710"/>
                  </a:lnTo>
                  <a:lnTo>
                    <a:pt x="3931" y="689"/>
                  </a:lnTo>
                  <a:lnTo>
                    <a:pt x="3945" y="668"/>
                  </a:lnTo>
                  <a:lnTo>
                    <a:pt x="3956" y="659"/>
                  </a:lnTo>
                  <a:lnTo>
                    <a:pt x="3968" y="651"/>
                  </a:lnTo>
                  <a:lnTo>
                    <a:pt x="3980" y="642"/>
                  </a:lnTo>
                  <a:lnTo>
                    <a:pt x="3985" y="630"/>
                  </a:lnTo>
                  <a:lnTo>
                    <a:pt x="3989" y="616"/>
                  </a:lnTo>
                  <a:lnTo>
                    <a:pt x="3994" y="603"/>
                  </a:lnTo>
                  <a:lnTo>
                    <a:pt x="3994" y="602"/>
                  </a:lnTo>
                  <a:lnTo>
                    <a:pt x="3992" y="602"/>
                  </a:lnTo>
                  <a:lnTo>
                    <a:pt x="3992" y="602"/>
                  </a:lnTo>
                  <a:lnTo>
                    <a:pt x="3992" y="602"/>
                  </a:lnTo>
                  <a:lnTo>
                    <a:pt x="3992" y="600"/>
                  </a:lnTo>
                  <a:lnTo>
                    <a:pt x="3990" y="598"/>
                  </a:lnTo>
                  <a:lnTo>
                    <a:pt x="3987" y="600"/>
                  </a:lnTo>
                  <a:lnTo>
                    <a:pt x="3987" y="600"/>
                  </a:lnTo>
                  <a:lnTo>
                    <a:pt x="3985" y="602"/>
                  </a:lnTo>
                  <a:lnTo>
                    <a:pt x="3985" y="602"/>
                  </a:lnTo>
                  <a:lnTo>
                    <a:pt x="3984" y="603"/>
                  </a:lnTo>
                  <a:lnTo>
                    <a:pt x="3975" y="616"/>
                  </a:lnTo>
                  <a:lnTo>
                    <a:pt x="3966" y="630"/>
                  </a:lnTo>
                  <a:lnTo>
                    <a:pt x="3957" y="642"/>
                  </a:lnTo>
                  <a:lnTo>
                    <a:pt x="3945" y="651"/>
                  </a:lnTo>
                  <a:lnTo>
                    <a:pt x="3929" y="658"/>
                  </a:lnTo>
                  <a:lnTo>
                    <a:pt x="3928" y="652"/>
                  </a:lnTo>
                  <a:lnTo>
                    <a:pt x="3928" y="651"/>
                  </a:lnTo>
                  <a:lnTo>
                    <a:pt x="3926" y="647"/>
                  </a:lnTo>
                  <a:lnTo>
                    <a:pt x="3926" y="642"/>
                  </a:lnTo>
                  <a:lnTo>
                    <a:pt x="3928" y="640"/>
                  </a:lnTo>
                  <a:lnTo>
                    <a:pt x="3928" y="638"/>
                  </a:lnTo>
                  <a:lnTo>
                    <a:pt x="3928" y="637"/>
                  </a:lnTo>
                  <a:lnTo>
                    <a:pt x="3929" y="633"/>
                  </a:lnTo>
                  <a:lnTo>
                    <a:pt x="3929" y="630"/>
                  </a:lnTo>
                  <a:lnTo>
                    <a:pt x="3924" y="626"/>
                  </a:lnTo>
                  <a:lnTo>
                    <a:pt x="3919" y="624"/>
                  </a:lnTo>
                  <a:lnTo>
                    <a:pt x="3915" y="623"/>
                  </a:lnTo>
                  <a:lnTo>
                    <a:pt x="3910" y="621"/>
                  </a:lnTo>
                  <a:lnTo>
                    <a:pt x="3907" y="623"/>
                  </a:lnTo>
                  <a:lnTo>
                    <a:pt x="3898" y="628"/>
                  </a:lnTo>
                  <a:lnTo>
                    <a:pt x="3886" y="638"/>
                  </a:lnTo>
                  <a:lnTo>
                    <a:pt x="3875" y="651"/>
                  </a:lnTo>
                  <a:lnTo>
                    <a:pt x="3865" y="663"/>
                  </a:lnTo>
                  <a:lnTo>
                    <a:pt x="3860" y="672"/>
                  </a:lnTo>
                  <a:lnTo>
                    <a:pt x="3860" y="675"/>
                  </a:lnTo>
                  <a:lnTo>
                    <a:pt x="3860" y="679"/>
                  </a:lnTo>
                  <a:lnTo>
                    <a:pt x="3861" y="682"/>
                  </a:lnTo>
                  <a:lnTo>
                    <a:pt x="3863" y="687"/>
                  </a:lnTo>
                  <a:lnTo>
                    <a:pt x="3865" y="691"/>
                  </a:lnTo>
                  <a:lnTo>
                    <a:pt x="3865" y="694"/>
                  </a:lnTo>
                  <a:lnTo>
                    <a:pt x="3854" y="699"/>
                  </a:lnTo>
                  <a:lnTo>
                    <a:pt x="3842" y="701"/>
                  </a:lnTo>
                  <a:lnTo>
                    <a:pt x="3826" y="703"/>
                  </a:lnTo>
                  <a:lnTo>
                    <a:pt x="3811" y="703"/>
                  </a:lnTo>
                  <a:lnTo>
                    <a:pt x="3811" y="684"/>
                  </a:lnTo>
                  <a:lnTo>
                    <a:pt x="3795" y="687"/>
                  </a:lnTo>
                  <a:lnTo>
                    <a:pt x="3781" y="693"/>
                  </a:lnTo>
                  <a:lnTo>
                    <a:pt x="3769" y="691"/>
                  </a:lnTo>
                  <a:lnTo>
                    <a:pt x="3760" y="680"/>
                  </a:lnTo>
                  <a:lnTo>
                    <a:pt x="3725" y="675"/>
                  </a:lnTo>
                  <a:lnTo>
                    <a:pt x="3713" y="687"/>
                  </a:lnTo>
                  <a:lnTo>
                    <a:pt x="3699" y="696"/>
                  </a:lnTo>
                  <a:lnTo>
                    <a:pt x="3687" y="706"/>
                  </a:lnTo>
                  <a:lnTo>
                    <a:pt x="3680" y="719"/>
                  </a:lnTo>
                  <a:lnTo>
                    <a:pt x="3673" y="731"/>
                  </a:lnTo>
                  <a:lnTo>
                    <a:pt x="3666" y="743"/>
                  </a:lnTo>
                  <a:lnTo>
                    <a:pt x="3657" y="752"/>
                  </a:lnTo>
                  <a:lnTo>
                    <a:pt x="3629" y="761"/>
                  </a:lnTo>
                  <a:lnTo>
                    <a:pt x="3622" y="768"/>
                  </a:lnTo>
                  <a:lnTo>
                    <a:pt x="3617" y="776"/>
                  </a:lnTo>
                  <a:lnTo>
                    <a:pt x="3612" y="783"/>
                  </a:lnTo>
                  <a:lnTo>
                    <a:pt x="3600" y="792"/>
                  </a:lnTo>
                  <a:lnTo>
                    <a:pt x="3600" y="802"/>
                  </a:lnTo>
                  <a:lnTo>
                    <a:pt x="3615" y="802"/>
                  </a:lnTo>
                  <a:lnTo>
                    <a:pt x="3617" y="808"/>
                  </a:lnTo>
                  <a:lnTo>
                    <a:pt x="3619" y="811"/>
                  </a:lnTo>
                  <a:lnTo>
                    <a:pt x="3620" y="815"/>
                  </a:lnTo>
                  <a:lnTo>
                    <a:pt x="3624" y="818"/>
                  </a:lnTo>
                  <a:lnTo>
                    <a:pt x="3627" y="820"/>
                  </a:lnTo>
                  <a:lnTo>
                    <a:pt x="3634" y="822"/>
                  </a:lnTo>
                  <a:lnTo>
                    <a:pt x="3638" y="818"/>
                  </a:lnTo>
                  <a:lnTo>
                    <a:pt x="3641" y="816"/>
                  </a:lnTo>
                  <a:lnTo>
                    <a:pt x="3647" y="815"/>
                  </a:lnTo>
                  <a:lnTo>
                    <a:pt x="3652" y="815"/>
                  </a:lnTo>
                  <a:lnTo>
                    <a:pt x="3661" y="815"/>
                  </a:lnTo>
                  <a:lnTo>
                    <a:pt x="3668" y="823"/>
                  </a:lnTo>
                  <a:lnTo>
                    <a:pt x="3673" y="830"/>
                  </a:lnTo>
                  <a:lnTo>
                    <a:pt x="3676" y="839"/>
                  </a:lnTo>
                  <a:lnTo>
                    <a:pt x="3680" y="853"/>
                  </a:lnTo>
                  <a:lnTo>
                    <a:pt x="3682" y="862"/>
                  </a:lnTo>
                  <a:lnTo>
                    <a:pt x="3680" y="867"/>
                  </a:lnTo>
                  <a:lnTo>
                    <a:pt x="3675" y="872"/>
                  </a:lnTo>
                  <a:lnTo>
                    <a:pt x="3673" y="881"/>
                  </a:lnTo>
                  <a:lnTo>
                    <a:pt x="3673" y="891"/>
                  </a:lnTo>
                  <a:lnTo>
                    <a:pt x="3676" y="900"/>
                  </a:lnTo>
                  <a:lnTo>
                    <a:pt x="3680" y="909"/>
                  </a:lnTo>
                  <a:lnTo>
                    <a:pt x="3683" y="921"/>
                  </a:lnTo>
                  <a:lnTo>
                    <a:pt x="3673" y="932"/>
                  </a:lnTo>
                  <a:lnTo>
                    <a:pt x="3666" y="944"/>
                  </a:lnTo>
                  <a:lnTo>
                    <a:pt x="3661" y="956"/>
                  </a:lnTo>
                  <a:lnTo>
                    <a:pt x="3654" y="972"/>
                  </a:lnTo>
                  <a:lnTo>
                    <a:pt x="3650" y="975"/>
                  </a:lnTo>
                  <a:lnTo>
                    <a:pt x="3641" y="986"/>
                  </a:lnTo>
                  <a:lnTo>
                    <a:pt x="3631" y="998"/>
                  </a:lnTo>
                  <a:lnTo>
                    <a:pt x="3620" y="1012"/>
                  </a:lnTo>
                  <a:lnTo>
                    <a:pt x="3608" y="1024"/>
                  </a:lnTo>
                  <a:lnTo>
                    <a:pt x="3598" y="1036"/>
                  </a:lnTo>
                  <a:lnTo>
                    <a:pt x="3591" y="1045"/>
                  </a:lnTo>
                  <a:lnTo>
                    <a:pt x="3587" y="1049"/>
                  </a:lnTo>
                  <a:lnTo>
                    <a:pt x="3575" y="1052"/>
                  </a:lnTo>
                  <a:lnTo>
                    <a:pt x="3563" y="1050"/>
                  </a:lnTo>
                  <a:lnTo>
                    <a:pt x="3552" y="1050"/>
                  </a:lnTo>
                  <a:lnTo>
                    <a:pt x="3542" y="1052"/>
                  </a:lnTo>
                  <a:lnTo>
                    <a:pt x="3533" y="1061"/>
                  </a:lnTo>
                  <a:lnTo>
                    <a:pt x="3526" y="1071"/>
                  </a:lnTo>
                  <a:lnTo>
                    <a:pt x="3521" y="1082"/>
                  </a:lnTo>
                  <a:lnTo>
                    <a:pt x="3514" y="1092"/>
                  </a:lnTo>
                  <a:lnTo>
                    <a:pt x="3504" y="1099"/>
                  </a:lnTo>
                  <a:lnTo>
                    <a:pt x="3502" y="1099"/>
                  </a:lnTo>
                  <a:lnTo>
                    <a:pt x="3500" y="1101"/>
                  </a:lnTo>
                  <a:lnTo>
                    <a:pt x="3498" y="1101"/>
                  </a:lnTo>
                  <a:lnTo>
                    <a:pt x="3495" y="1101"/>
                  </a:lnTo>
                  <a:lnTo>
                    <a:pt x="3491" y="1103"/>
                  </a:lnTo>
                  <a:lnTo>
                    <a:pt x="3495" y="1113"/>
                  </a:lnTo>
                  <a:lnTo>
                    <a:pt x="3502" y="1124"/>
                  </a:lnTo>
                  <a:lnTo>
                    <a:pt x="3507" y="1136"/>
                  </a:lnTo>
                  <a:lnTo>
                    <a:pt x="3514" y="1148"/>
                  </a:lnTo>
                  <a:lnTo>
                    <a:pt x="3517" y="1159"/>
                  </a:lnTo>
                  <a:lnTo>
                    <a:pt x="3519" y="1171"/>
                  </a:lnTo>
                  <a:lnTo>
                    <a:pt x="3516" y="1179"/>
                  </a:lnTo>
                  <a:lnTo>
                    <a:pt x="3509" y="1186"/>
                  </a:lnTo>
                  <a:lnTo>
                    <a:pt x="3495" y="1192"/>
                  </a:lnTo>
                  <a:lnTo>
                    <a:pt x="3472" y="1195"/>
                  </a:lnTo>
                  <a:lnTo>
                    <a:pt x="3472" y="1186"/>
                  </a:lnTo>
                  <a:lnTo>
                    <a:pt x="3470" y="1178"/>
                  </a:lnTo>
                  <a:lnTo>
                    <a:pt x="3470" y="1166"/>
                  </a:lnTo>
                  <a:lnTo>
                    <a:pt x="3472" y="1152"/>
                  </a:lnTo>
                  <a:lnTo>
                    <a:pt x="3472" y="1141"/>
                  </a:lnTo>
                  <a:lnTo>
                    <a:pt x="3467" y="1141"/>
                  </a:lnTo>
                  <a:lnTo>
                    <a:pt x="3463" y="1141"/>
                  </a:lnTo>
                  <a:lnTo>
                    <a:pt x="3460" y="1141"/>
                  </a:lnTo>
                  <a:lnTo>
                    <a:pt x="3458" y="1141"/>
                  </a:lnTo>
                  <a:lnTo>
                    <a:pt x="3456" y="1139"/>
                  </a:lnTo>
                  <a:lnTo>
                    <a:pt x="3453" y="1138"/>
                  </a:lnTo>
                  <a:lnTo>
                    <a:pt x="3449" y="1132"/>
                  </a:lnTo>
                  <a:lnTo>
                    <a:pt x="3453" y="1127"/>
                  </a:lnTo>
                  <a:lnTo>
                    <a:pt x="3456" y="1122"/>
                  </a:lnTo>
                  <a:lnTo>
                    <a:pt x="3458" y="1117"/>
                  </a:lnTo>
                  <a:lnTo>
                    <a:pt x="3462" y="1110"/>
                  </a:lnTo>
                  <a:lnTo>
                    <a:pt x="3453" y="1110"/>
                  </a:lnTo>
                  <a:lnTo>
                    <a:pt x="3442" y="1108"/>
                  </a:lnTo>
                  <a:lnTo>
                    <a:pt x="3430" y="1111"/>
                  </a:lnTo>
                  <a:lnTo>
                    <a:pt x="3416" y="1117"/>
                  </a:lnTo>
                  <a:lnTo>
                    <a:pt x="3404" y="1122"/>
                  </a:lnTo>
                  <a:lnTo>
                    <a:pt x="3404" y="1118"/>
                  </a:lnTo>
                  <a:lnTo>
                    <a:pt x="3406" y="1113"/>
                  </a:lnTo>
                  <a:lnTo>
                    <a:pt x="3408" y="1110"/>
                  </a:lnTo>
                  <a:lnTo>
                    <a:pt x="3409" y="1104"/>
                  </a:lnTo>
                  <a:lnTo>
                    <a:pt x="3411" y="1101"/>
                  </a:lnTo>
                  <a:lnTo>
                    <a:pt x="3414" y="1094"/>
                  </a:lnTo>
                  <a:lnTo>
                    <a:pt x="3411" y="1094"/>
                  </a:lnTo>
                  <a:lnTo>
                    <a:pt x="3408" y="1092"/>
                  </a:lnTo>
                  <a:lnTo>
                    <a:pt x="3404" y="1092"/>
                  </a:lnTo>
                  <a:lnTo>
                    <a:pt x="3399" y="1090"/>
                  </a:lnTo>
                  <a:lnTo>
                    <a:pt x="3388" y="1101"/>
                  </a:lnTo>
                  <a:lnTo>
                    <a:pt x="3376" y="1110"/>
                  </a:lnTo>
                  <a:lnTo>
                    <a:pt x="3364" y="1120"/>
                  </a:lnTo>
                  <a:lnTo>
                    <a:pt x="3357" y="1132"/>
                  </a:lnTo>
                  <a:lnTo>
                    <a:pt x="3364" y="1136"/>
                  </a:lnTo>
                  <a:lnTo>
                    <a:pt x="3369" y="1139"/>
                  </a:lnTo>
                  <a:lnTo>
                    <a:pt x="3373" y="1143"/>
                  </a:lnTo>
                  <a:lnTo>
                    <a:pt x="3376" y="1146"/>
                  </a:lnTo>
                  <a:lnTo>
                    <a:pt x="3380" y="1152"/>
                  </a:lnTo>
                  <a:lnTo>
                    <a:pt x="3390" y="1146"/>
                  </a:lnTo>
                  <a:lnTo>
                    <a:pt x="3399" y="1143"/>
                  </a:lnTo>
                  <a:lnTo>
                    <a:pt x="3408" y="1143"/>
                  </a:lnTo>
                  <a:lnTo>
                    <a:pt x="3418" y="1148"/>
                  </a:lnTo>
                  <a:lnTo>
                    <a:pt x="3423" y="1148"/>
                  </a:lnTo>
                  <a:lnTo>
                    <a:pt x="3423" y="1160"/>
                  </a:lnTo>
                  <a:lnTo>
                    <a:pt x="3404" y="1160"/>
                  </a:lnTo>
                  <a:lnTo>
                    <a:pt x="3397" y="1169"/>
                  </a:lnTo>
                  <a:lnTo>
                    <a:pt x="3390" y="1176"/>
                  </a:lnTo>
                  <a:lnTo>
                    <a:pt x="3385" y="1183"/>
                  </a:lnTo>
                  <a:lnTo>
                    <a:pt x="3380" y="1195"/>
                  </a:lnTo>
                  <a:lnTo>
                    <a:pt x="3394" y="1204"/>
                  </a:lnTo>
                  <a:lnTo>
                    <a:pt x="3402" y="1218"/>
                  </a:lnTo>
                  <a:lnTo>
                    <a:pt x="3409" y="1237"/>
                  </a:lnTo>
                  <a:lnTo>
                    <a:pt x="3413" y="1256"/>
                  </a:lnTo>
                  <a:lnTo>
                    <a:pt x="3414" y="1277"/>
                  </a:lnTo>
                  <a:lnTo>
                    <a:pt x="3414" y="1295"/>
                  </a:lnTo>
                  <a:lnTo>
                    <a:pt x="3402" y="1303"/>
                  </a:lnTo>
                  <a:lnTo>
                    <a:pt x="3395" y="1317"/>
                  </a:lnTo>
                  <a:lnTo>
                    <a:pt x="3388" y="1330"/>
                  </a:lnTo>
                  <a:lnTo>
                    <a:pt x="3380" y="1344"/>
                  </a:lnTo>
                  <a:lnTo>
                    <a:pt x="3362" y="1363"/>
                  </a:lnTo>
                  <a:lnTo>
                    <a:pt x="3339" y="1377"/>
                  </a:lnTo>
                  <a:lnTo>
                    <a:pt x="3315" y="1387"/>
                  </a:lnTo>
                  <a:lnTo>
                    <a:pt x="3287" y="1396"/>
                  </a:lnTo>
                  <a:lnTo>
                    <a:pt x="3261" y="1401"/>
                  </a:lnTo>
                  <a:lnTo>
                    <a:pt x="3261" y="1408"/>
                  </a:lnTo>
                  <a:lnTo>
                    <a:pt x="3261" y="1412"/>
                  </a:lnTo>
                  <a:lnTo>
                    <a:pt x="3261" y="1415"/>
                  </a:lnTo>
                  <a:lnTo>
                    <a:pt x="3261" y="1417"/>
                  </a:lnTo>
                  <a:lnTo>
                    <a:pt x="3263" y="1419"/>
                  </a:lnTo>
                  <a:lnTo>
                    <a:pt x="3263" y="1424"/>
                  </a:lnTo>
                  <a:lnTo>
                    <a:pt x="3264" y="1429"/>
                  </a:lnTo>
                  <a:lnTo>
                    <a:pt x="3261" y="1433"/>
                  </a:lnTo>
                  <a:lnTo>
                    <a:pt x="3257" y="1436"/>
                  </a:lnTo>
                  <a:lnTo>
                    <a:pt x="3256" y="1438"/>
                  </a:lnTo>
                  <a:lnTo>
                    <a:pt x="3252" y="1441"/>
                  </a:lnTo>
                  <a:lnTo>
                    <a:pt x="3245" y="1445"/>
                  </a:lnTo>
                  <a:lnTo>
                    <a:pt x="3243" y="1445"/>
                  </a:lnTo>
                  <a:lnTo>
                    <a:pt x="3242" y="1447"/>
                  </a:lnTo>
                  <a:lnTo>
                    <a:pt x="3240" y="1447"/>
                  </a:lnTo>
                  <a:lnTo>
                    <a:pt x="3238" y="1447"/>
                  </a:lnTo>
                  <a:lnTo>
                    <a:pt x="3235" y="1448"/>
                  </a:lnTo>
                  <a:lnTo>
                    <a:pt x="3233" y="1443"/>
                  </a:lnTo>
                  <a:lnTo>
                    <a:pt x="3231" y="1438"/>
                  </a:lnTo>
                  <a:lnTo>
                    <a:pt x="3231" y="1433"/>
                  </a:lnTo>
                  <a:lnTo>
                    <a:pt x="3231" y="1424"/>
                  </a:lnTo>
                  <a:lnTo>
                    <a:pt x="3235" y="1422"/>
                  </a:lnTo>
                  <a:lnTo>
                    <a:pt x="3238" y="1422"/>
                  </a:lnTo>
                  <a:lnTo>
                    <a:pt x="3242" y="1420"/>
                  </a:lnTo>
                  <a:lnTo>
                    <a:pt x="3243" y="1417"/>
                  </a:lnTo>
                  <a:lnTo>
                    <a:pt x="3245" y="1413"/>
                  </a:lnTo>
                  <a:lnTo>
                    <a:pt x="3243" y="1410"/>
                  </a:lnTo>
                  <a:lnTo>
                    <a:pt x="3240" y="1405"/>
                  </a:lnTo>
                  <a:lnTo>
                    <a:pt x="3238" y="1401"/>
                  </a:lnTo>
                  <a:lnTo>
                    <a:pt x="3235" y="1399"/>
                  </a:lnTo>
                  <a:lnTo>
                    <a:pt x="3233" y="1399"/>
                  </a:lnTo>
                  <a:lnTo>
                    <a:pt x="3228" y="1398"/>
                  </a:lnTo>
                  <a:lnTo>
                    <a:pt x="3222" y="1398"/>
                  </a:lnTo>
                  <a:lnTo>
                    <a:pt x="3216" y="1406"/>
                  </a:lnTo>
                  <a:lnTo>
                    <a:pt x="3209" y="1412"/>
                  </a:lnTo>
                  <a:lnTo>
                    <a:pt x="3203" y="1417"/>
                  </a:lnTo>
                  <a:lnTo>
                    <a:pt x="3198" y="1426"/>
                  </a:lnTo>
                  <a:lnTo>
                    <a:pt x="3196" y="1440"/>
                  </a:lnTo>
                  <a:lnTo>
                    <a:pt x="3212" y="1455"/>
                  </a:lnTo>
                  <a:lnTo>
                    <a:pt x="3224" y="1471"/>
                  </a:lnTo>
                  <a:lnTo>
                    <a:pt x="3235" y="1488"/>
                  </a:lnTo>
                  <a:lnTo>
                    <a:pt x="3240" y="1511"/>
                  </a:lnTo>
                  <a:lnTo>
                    <a:pt x="3242" y="1539"/>
                  </a:lnTo>
                  <a:lnTo>
                    <a:pt x="3184" y="1586"/>
                  </a:lnTo>
                  <a:lnTo>
                    <a:pt x="3177" y="1586"/>
                  </a:lnTo>
                  <a:lnTo>
                    <a:pt x="3172" y="1567"/>
                  </a:lnTo>
                  <a:lnTo>
                    <a:pt x="3161" y="1553"/>
                  </a:lnTo>
                  <a:lnTo>
                    <a:pt x="3147" y="1541"/>
                  </a:lnTo>
                  <a:lnTo>
                    <a:pt x="3132" y="1529"/>
                  </a:lnTo>
                  <a:lnTo>
                    <a:pt x="3116" y="1516"/>
                  </a:lnTo>
                  <a:lnTo>
                    <a:pt x="3109" y="1544"/>
                  </a:lnTo>
                  <a:lnTo>
                    <a:pt x="3100" y="1567"/>
                  </a:lnTo>
                  <a:lnTo>
                    <a:pt x="3109" y="1572"/>
                  </a:lnTo>
                  <a:lnTo>
                    <a:pt x="3113" y="1579"/>
                  </a:lnTo>
                  <a:lnTo>
                    <a:pt x="3114" y="1588"/>
                  </a:lnTo>
                  <a:lnTo>
                    <a:pt x="3120" y="1598"/>
                  </a:lnTo>
                  <a:lnTo>
                    <a:pt x="3121" y="1600"/>
                  </a:lnTo>
                  <a:lnTo>
                    <a:pt x="3125" y="1600"/>
                  </a:lnTo>
                  <a:lnTo>
                    <a:pt x="3128" y="1600"/>
                  </a:lnTo>
                  <a:lnTo>
                    <a:pt x="3132" y="1600"/>
                  </a:lnTo>
                  <a:lnTo>
                    <a:pt x="3135" y="1602"/>
                  </a:lnTo>
                  <a:lnTo>
                    <a:pt x="3149" y="1616"/>
                  </a:lnTo>
                  <a:lnTo>
                    <a:pt x="3160" y="1637"/>
                  </a:lnTo>
                  <a:lnTo>
                    <a:pt x="3167" y="1661"/>
                  </a:lnTo>
                  <a:lnTo>
                    <a:pt x="3168" y="1686"/>
                  </a:lnTo>
                  <a:lnTo>
                    <a:pt x="3158" y="1686"/>
                  </a:lnTo>
                  <a:lnTo>
                    <a:pt x="3147" y="1677"/>
                  </a:lnTo>
                  <a:lnTo>
                    <a:pt x="3137" y="1672"/>
                  </a:lnTo>
                  <a:lnTo>
                    <a:pt x="3135" y="1670"/>
                  </a:lnTo>
                  <a:lnTo>
                    <a:pt x="3126" y="1663"/>
                  </a:lnTo>
                  <a:lnTo>
                    <a:pt x="3120" y="1649"/>
                  </a:lnTo>
                  <a:lnTo>
                    <a:pt x="3116" y="1633"/>
                  </a:lnTo>
                  <a:lnTo>
                    <a:pt x="3111" y="1619"/>
                  </a:lnTo>
                  <a:lnTo>
                    <a:pt x="3106" y="1605"/>
                  </a:lnTo>
                  <a:lnTo>
                    <a:pt x="3097" y="1593"/>
                  </a:lnTo>
                  <a:lnTo>
                    <a:pt x="3097" y="1590"/>
                  </a:lnTo>
                  <a:lnTo>
                    <a:pt x="3088" y="1593"/>
                  </a:lnTo>
                  <a:lnTo>
                    <a:pt x="3088" y="1590"/>
                  </a:lnTo>
                  <a:lnTo>
                    <a:pt x="3085" y="1576"/>
                  </a:lnTo>
                  <a:lnTo>
                    <a:pt x="3085" y="1558"/>
                  </a:lnTo>
                  <a:lnTo>
                    <a:pt x="3085" y="1539"/>
                  </a:lnTo>
                  <a:lnTo>
                    <a:pt x="3085" y="1518"/>
                  </a:lnTo>
                  <a:lnTo>
                    <a:pt x="3083" y="1499"/>
                  </a:lnTo>
                  <a:lnTo>
                    <a:pt x="3076" y="1483"/>
                  </a:lnTo>
                  <a:lnTo>
                    <a:pt x="3065" y="1471"/>
                  </a:lnTo>
                  <a:lnTo>
                    <a:pt x="3062" y="1474"/>
                  </a:lnTo>
                  <a:lnTo>
                    <a:pt x="3057" y="1478"/>
                  </a:lnTo>
                  <a:lnTo>
                    <a:pt x="3053" y="1480"/>
                  </a:lnTo>
                  <a:lnTo>
                    <a:pt x="3046" y="1481"/>
                  </a:lnTo>
                  <a:lnTo>
                    <a:pt x="3039" y="1481"/>
                  </a:lnTo>
                  <a:lnTo>
                    <a:pt x="3037" y="1481"/>
                  </a:lnTo>
                  <a:lnTo>
                    <a:pt x="3037" y="1480"/>
                  </a:lnTo>
                  <a:lnTo>
                    <a:pt x="3037" y="1480"/>
                  </a:lnTo>
                  <a:lnTo>
                    <a:pt x="3037" y="1480"/>
                  </a:lnTo>
                  <a:lnTo>
                    <a:pt x="3036" y="1480"/>
                  </a:lnTo>
                  <a:lnTo>
                    <a:pt x="3034" y="1478"/>
                  </a:lnTo>
                  <a:lnTo>
                    <a:pt x="3034" y="1457"/>
                  </a:lnTo>
                  <a:lnTo>
                    <a:pt x="3029" y="1440"/>
                  </a:lnTo>
                  <a:lnTo>
                    <a:pt x="3022" y="1426"/>
                  </a:lnTo>
                  <a:lnTo>
                    <a:pt x="3011" y="1413"/>
                  </a:lnTo>
                  <a:lnTo>
                    <a:pt x="3003" y="1399"/>
                  </a:lnTo>
                  <a:lnTo>
                    <a:pt x="2992" y="1382"/>
                  </a:lnTo>
                  <a:lnTo>
                    <a:pt x="2989" y="1385"/>
                  </a:lnTo>
                  <a:lnTo>
                    <a:pt x="2987" y="1387"/>
                  </a:lnTo>
                  <a:lnTo>
                    <a:pt x="2985" y="1391"/>
                  </a:lnTo>
                  <a:lnTo>
                    <a:pt x="2983" y="1392"/>
                  </a:lnTo>
                  <a:lnTo>
                    <a:pt x="2982" y="1394"/>
                  </a:lnTo>
                  <a:lnTo>
                    <a:pt x="2966" y="1396"/>
                  </a:lnTo>
                  <a:lnTo>
                    <a:pt x="2952" y="1394"/>
                  </a:lnTo>
                  <a:lnTo>
                    <a:pt x="2938" y="1394"/>
                  </a:lnTo>
                  <a:lnTo>
                    <a:pt x="2934" y="1408"/>
                  </a:lnTo>
                  <a:lnTo>
                    <a:pt x="2929" y="1415"/>
                  </a:lnTo>
                  <a:lnTo>
                    <a:pt x="2926" y="1417"/>
                  </a:lnTo>
                  <a:lnTo>
                    <a:pt x="2919" y="1417"/>
                  </a:lnTo>
                  <a:lnTo>
                    <a:pt x="2912" y="1419"/>
                  </a:lnTo>
                  <a:lnTo>
                    <a:pt x="2905" y="1424"/>
                  </a:lnTo>
                  <a:lnTo>
                    <a:pt x="2893" y="1455"/>
                  </a:lnTo>
                  <a:lnTo>
                    <a:pt x="2877" y="1455"/>
                  </a:lnTo>
                  <a:lnTo>
                    <a:pt x="2868" y="1462"/>
                  </a:lnTo>
                  <a:lnTo>
                    <a:pt x="2859" y="1471"/>
                  </a:lnTo>
                  <a:lnTo>
                    <a:pt x="2847" y="1478"/>
                  </a:lnTo>
                  <a:lnTo>
                    <a:pt x="2844" y="1513"/>
                  </a:lnTo>
                  <a:lnTo>
                    <a:pt x="2835" y="1543"/>
                  </a:lnTo>
                  <a:lnTo>
                    <a:pt x="2823" y="1567"/>
                  </a:lnTo>
                  <a:lnTo>
                    <a:pt x="2804" y="1590"/>
                  </a:lnTo>
                  <a:lnTo>
                    <a:pt x="2802" y="1590"/>
                  </a:lnTo>
                  <a:lnTo>
                    <a:pt x="2800" y="1588"/>
                  </a:lnTo>
                  <a:lnTo>
                    <a:pt x="2798" y="1588"/>
                  </a:lnTo>
                  <a:lnTo>
                    <a:pt x="2798" y="1588"/>
                  </a:lnTo>
                  <a:lnTo>
                    <a:pt x="2797" y="1586"/>
                  </a:lnTo>
                  <a:lnTo>
                    <a:pt x="2786" y="1574"/>
                  </a:lnTo>
                  <a:lnTo>
                    <a:pt x="2776" y="1555"/>
                  </a:lnTo>
                  <a:lnTo>
                    <a:pt x="2770" y="1539"/>
                  </a:lnTo>
                  <a:lnTo>
                    <a:pt x="2769" y="1536"/>
                  </a:lnTo>
                  <a:lnTo>
                    <a:pt x="2770" y="1532"/>
                  </a:lnTo>
                  <a:lnTo>
                    <a:pt x="2772" y="1529"/>
                  </a:lnTo>
                  <a:lnTo>
                    <a:pt x="2774" y="1527"/>
                  </a:lnTo>
                  <a:lnTo>
                    <a:pt x="2774" y="1525"/>
                  </a:lnTo>
                  <a:lnTo>
                    <a:pt x="2756" y="1499"/>
                  </a:lnTo>
                  <a:lnTo>
                    <a:pt x="2744" y="1471"/>
                  </a:lnTo>
                  <a:lnTo>
                    <a:pt x="2736" y="1441"/>
                  </a:lnTo>
                  <a:lnTo>
                    <a:pt x="2732" y="1405"/>
                  </a:lnTo>
                  <a:lnTo>
                    <a:pt x="2720" y="1406"/>
                  </a:lnTo>
                  <a:lnTo>
                    <a:pt x="2711" y="1406"/>
                  </a:lnTo>
                  <a:lnTo>
                    <a:pt x="2701" y="1405"/>
                  </a:lnTo>
                  <a:lnTo>
                    <a:pt x="2697" y="1401"/>
                  </a:lnTo>
                  <a:lnTo>
                    <a:pt x="2692" y="1398"/>
                  </a:lnTo>
                  <a:lnTo>
                    <a:pt x="2688" y="1394"/>
                  </a:lnTo>
                  <a:lnTo>
                    <a:pt x="2685" y="1391"/>
                  </a:lnTo>
                  <a:lnTo>
                    <a:pt x="2688" y="1378"/>
                  </a:lnTo>
                  <a:lnTo>
                    <a:pt x="2681" y="1368"/>
                  </a:lnTo>
                  <a:lnTo>
                    <a:pt x="2669" y="1359"/>
                  </a:lnTo>
                  <a:lnTo>
                    <a:pt x="2657" y="1351"/>
                  </a:lnTo>
                  <a:lnTo>
                    <a:pt x="2646" y="1340"/>
                  </a:lnTo>
                  <a:lnTo>
                    <a:pt x="2617" y="1344"/>
                  </a:lnTo>
                  <a:lnTo>
                    <a:pt x="2587" y="1344"/>
                  </a:lnTo>
                  <a:lnTo>
                    <a:pt x="2557" y="1342"/>
                  </a:lnTo>
                  <a:lnTo>
                    <a:pt x="2528" y="1340"/>
                  </a:lnTo>
                  <a:lnTo>
                    <a:pt x="2523" y="1330"/>
                  </a:lnTo>
                  <a:lnTo>
                    <a:pt x="2516" y="1317"/>
                  </a:lnTo>
                  <a:lnTo>
                    <a:pt x="2505" y="1321"/>
                  </a:lnTo>
                  <a:lnTo>
                    <a:pt x="2498" y="1323"/>
                  </a:lnTo>
                  <a:lnTo>
                    <a:pt x="2489" y="1324"/>
                  </a:lnTo>
                  <a:lnTo>
                    <a:pt x="2477" y="1324"/>
                  </a:lnTo>
                  <a:lnTo>
                    <a:pt x="2467" y="1317"/>
                  </a:lnTo>
                  <a:lnTo>
                    <a:pt x="2456" y="1312"/>
                  </a:lnTo>
                  <a:lnTo>
                    <a:pt x="2444" y="1305"/>
                  </a:lnTo>
                  <a:lnTo>
                    <a:pt x="2435" y="1298"/>
                  </a:lnTo>
                  <a:lnTo>
                    <a:pt x="2432" y="1288"/>
                  </a:lnTo>
                  <a:lnTo>
                    <a:pt x="2427" y="1279"/>
                  </a:lnTo>
                  <a:lnTo>
                    <a:pt x="2416" y="1270"/>
                  </a:lnTo>
                  <a:lnTo>
                    <a:pt x="2414" y="1270"/>
                  </a:lnTo>
                  <a:lnTo>
                    <a:pt x="2413" y="1270"/>
                  </a:lnTo>
                  <a:lnTo>
                    <a:pt x="2411" y="1270"/>
                  </a:lnTo>
                  <a:lnTo>
                    <a:pt x="2407" y="1270"/>
                  </a:lnTo>
                  <a:lnTo>
                    <a:pt x="2400" y="1270"/>
                  </a:lnTo>
                  <a:lnTo>
                    <a:pt x="2404" y="1284"/>
                  </a:lnTo>
                  <a:lnTo>
                    <a:pt x="2409" y="1300"/>
                  </a:lnTo>
                  <a:lnTo>
                    <a:pt x="2418" y="1316"/>
                  </a:lnTo>
                  <a:lnTo>
                    <a:pt x="2425" y="1330"/>
                  </a:lnTo>
                  <a:lnTo>
                    <a:pt x="2432" y="1340"/>
                  </a:lnTo>
                  <a:lnTo>
                    <a:pt x="2434" y="1335"/>
                  </a:lnTo>
                  <a:lnTo>
                    <a:pt x="2435" y="1333"/>
                  </a:lnTo>
                  <a:lnTo>
                    <a:pt x="2435" y="1331"/>
                  </a:lnTo>
                  <a:lnTo>
                    <a:pt x="2437" y="1331"/>
                  </a:lnTo>
                  <a:lnTo>
                    <a:pt x="2439" y="1331"/>
                  </a:lnTo>
                  <a:lnTo>
                    <a:pt x="2444" y="1333"/>
                  </a:lnTo>
                  <a:lnTo>
                    <a:pt x="2446" y="1338"/>
                  </a:lnTo>
                  <a:lnTo>
                    <a:pt x="2448" y="1344"/>
                  </a:lnTo>
                  <a:lnTo>
                    <a:pt x="2448" y="1349"/>
                  </a:lnTo>
                  <a:lnTo>
                    <a:pt x="2449" y="1354"/>
                  </a:lnTo>
                  <a:lnTo>
                    <a:pt x="2451" y="1359"/>
                  </a:lnTo>
                  <a:lnTo>
                    <a:pt x="2458" y="1358"/>
                  </a:lnTo>
                  <a:lnTo>
                    <a:pt x="2467" y="1356"/>
                  </a:lnTo>
                  <a:lnTo>
                    <a:pt x="2477" y="1356"/>
                  </a:lnTo>
                  <a:lnTo>
                    <a:pt x="2493" y="1338"/>
                  </a:lnTo>
                  <a:lnTo>
                    <a:pt x="2512" y="1324"/>
                  </a:lnTo>
                  <a:lnTo>
                    <a:pt x="2514" y="1342"/>
                  </a:lnTo>
                  <a:lnTo>
                    <a:pt x="2516" y="1356"/>
                  </a:lnTo>
                  <a:lnTo>
                    <a:pt x="2542" y="1370"/>
                  </a:lnTo>
                  <a:lnTo>
                    <a:pt x="2563" y="1387"/>
                  </a:lnTo>
                  <a:lnTo>
                    <a:pt x="2556" y="1396"/>
                  </a:lnTo>
                  <a:lnTo>
                    <a:pt x="2550" y="1405"/>
                  </a:lnTo>
                  <a:lnTo>
                    <a:pt x="2544" y="1412"/>
                  </a:lnTo>
                  <a:lnTo>
                    <a:pt x="2531" y="1417"/>
                  </a:lnTo>
                  <a:lnTo>
                    <a:pt x="2531" y="1436"/>
                  </a:lnTo>
                  <a:lnTo>
                    <a:pt x="2514" y="1447"/>
                  </a:lnTo>
                  <a:lnTo>
                    <a:pt x="2496" y="1459"/>
                  </a:lnTo>
                  <a:lnTo>
                    <a:pt x="2496" y="1467"/>
                  </a:lnTo>
                  <a:lnTo>
                    <a:pt x="2474" y="1467"/>
                  </a:lnTo>
                  <a:lnTo>
                    <a:pt x="2461" y="1474"/>
                  </a:lnTo>
                  <a:lnTo>
                    <a:pt x="2451" y="1485"/>
                  </a:lnTo>
                  <a:lnTo>
                    <a:pt x="2439" y="1494"/>
                  </a:lnTo>
                  <a:lnTo>
                    <a:pt x="2423" y="1501"/>
                  </a:lnTo>
                  <a:lnTo>
                    <a:pt x="2407" y="1504"/>
                  </a:lnTo>
                  <a:lnTo>
                    <a:pt x="2390" y="1509"/>
                  </a:lnTo>
                  <a:lnTo>
                    <a:pt x="2376" y="1515"/>
                  </a:lnTo>
                  <a:lnTo>
                    <a:pt x="2364" y="1522"/>
                  </a:lnTo>
                  <a:lnTo>
                    <a:pt x="2352" y="1525"/>
                  </a:lnTo>
                  <a:lnTo>
                    <a:pt x="2343" y="1525"/>
                  </a:lnTo>
                  <a:lnTo>
                    <a:pt x="2339" y="1523"/>
                  </a:lnTo>
                  <a:lnTo>
                    <a:pt x="2338" y="1523"/>
                  </a:lnTo>
                  <a:lnTo>
                    <a:pt x="2336" y="1522"/>
                  </a:lnTo>
                  <a:lnTo>
                    <a:pt x="2336" y="1522"/>
                  </a:lnTo>
                  <a:lnTo>
                    <a:pt x="2334" y="1520"/>
                  </a:lnTo>
                  <a:lnTo>
                    <a:pt x="2332" y="1516"/>
                  </a:lnTo>
                  <a:lnTo>
                    <a:pt x="2327" y="1506"/>
                  </a:lnTo>
                  <a:lnTo>
                    <a:pt x="2325" y="1495"/>
                  </a:lnTo>
                  <a:lnTo>
                    <a:pt x="2325" y="1485"/>
                  </a:lnTo>
                  <a:lnTo>
                    <a:pt x="2324" y="1474"/>
                  </a:lnTo>
                  <a:lnTo>
                    <a:pt x="2315" y="1457"/>
                  </a:lnTo>
                  <a:lnTo>
                    <a:pt x="2303" y="1441"/>
                  </a:lnTo>
                  <a:lnTo>
                    <a:pt x="2290" y="1427"/>
                  </a:lnTo>
                  <a:lnTo>
                    <a:pt x="2278" y="1413"/>
                  </a:lnTo>
                  <a:lnTo>
                    <a:pt x="2275" y="1403"/>
                  </a:lnTo>
                  <a:lnTo>
                    <a:pt x="2273" y="1391"/>
                  </a:lnTo>
                  <a:lnTo>
                    <a:pt x="2271" y="1378"/>
                  </a:lnTo>
                  <a:lnTo>
                    <a:pt x="2266" y="1368"/>
                  </a:lnTo>
                  <a:lnTo>
                    <a:pt x="2247" y="1356"/>
                  </a:lnTo>
                  <a:lnTo>
                    <a:pt x="2242" y="1344"/>
                  </a:lnTo>
                  <a:lnTo>
                    <a:pt x="2236" y="1331"/>
                  </a:lnTo>
                  <a:lnTo>
                    <a:pt x="2231" y="1319"/>
                  </a:lnTo>
                  <a:lnTo>
                    <a:pt x="2224" y="1309"/>
                  </a:lnTo>
                  <a:lnTo>
                    <a:pt x="2214" y="1302"/>
                  </a:lnTo>
                  <a:lnTo>
                    <a:pt x="2208" y="1300"/>
                  </a:lnTo>
                  <a:lnTo>
                    <a:pt x="2207" y="1296"/>
                  </a:lnTo>
                  <a:lnTo>
                    <a:pt x="2203" y="1295"/>
                  </a:lnTo>
                  <a:lnTo>
                    <a:pt x="2200" y="1293"/>
                  </a:lnTo>
                  <a:lnTo>
                    <a:pt x="2196" y="1291"/>
                  </a:lnTo>
                  <a:lnTo>
                    <a:pt x="2193" y="1288"/>
                  </a:lnTo>
                  <a:lnTo>
                    <a:pt x="2189" y="1282"/>
                  </a:lnTo>
                  <a:lnTo>
                    <a:pt x="2186" y="1275"/>
                  </a:lnTo>
                  <a:lnTo>
                    <a:pt x="2182" y="1275"/>
                  </a:lnTo>
                  <a:lnTo>
                    <a:pt x="2182" y="1282"/>
                  </a:lnTo>
                  <a:lnTo>
                    <a:pt x="2194" y="1298"/>
                  </a:lnTo>
                  <a:lnTo>
                    <a:pt x="2205" y="1316"/>
                  </a:lnTo>
                  <a:lnTo>
                    <a:pt x="2212" y="1337"/>
                  </a:lnTo>
                  <a:lnTo>
                    <a:pt x="2219" y="1356"/>
                  </a:lnTo>
                  <a:lnTo>
                    <a:pt x="2228" y="1375"/>
                  </a:lnTo>
                  <a:lnTo>
                    <a:pt x="2231" y="1378"/>
                  </a:lnTo>
                  <a:lnTo>
                    <a:pt x="2236" y="1382"/>
                  </a:lnTo>
                  <a:lnTo>
                    <a:pt x="2240" y="1385"/>
                  </a:lnTo>
                  <a:lnTo>
                    <a:pt x="2245" y="1389"/>
                  </a:lnTo>
                  <a:lnTo>
                    <a:pt x="2247" y="1394"/>
                  </a:lnTo>
                  <a:lnTo>
                    <a:pt x="2247" y="1429"/>
                  </a:lnTo>
                  <a:lnTo>
                    <a:pt x="2250" y="1433"/>
                  </a:lnTo>
                  <a:lnTo>
                    <a:pt x="2254" y="1438"/>
                  </a:lnTo>
                  <a:lnTo>
                    <a:pt x="2259" y="1441"/>
                  </a:lnTo>
                  <a:lnTo>
                    <a:pt x="2264" y="1445"/>
                  </a:lnTo>
                  <a:lnTo>
                    <a:pt x="2266" y="1448"/>
                  </a:lnTo>
                  <a:lnTo>
                    <a:pt x="2269" y="1459"/>
                  </a:lnTo>
                  <a:lnTo>
                    <a:pt x="2271" y="1467"/>
                  </a:lnTo>
                  <a:lnTo>
                    <a:pt x="2275" y="1478"/>
                  </a:lnTo>
                  <a:lnTo>
                    <a:pt x="2285" y="1490"/>
                  </a:lnTo>
                  <a:lnTo>
                    <a:pt x="2301" y="1501"/>
                  </a:lnTo>
                  <a:lnTo>
                    <a:pt x="2318" y="1511"/>
                  </a:lnTo>
                  <a:lnTo>
                    <a:pt x="2332" y="1522"/>
                  </a:lnTo>
                  <a:lnTo>
                    <a:pt x="2336" y="1527"/>
                  </a:lnTo>
                  <a:lnTo>
                    <a:pt x="2336" y="1534"/>
                  </a:lnTo>
                  <a:lnTo>
                    <a:pt x="2336" y="1539"/>
                  </a:lnTo>
                  <a:lnTo>
                    <a:pt x="2338" y="1544"/>
                  </a:lnTo>
                  <a:lnTo>
                    <a:pt x="2343" y="1550"/>
                  </a:lnTo>
                  <a:lnTo>
                    <a:pt x="2358" y="1551"/>
                  </a:lnTo>
                  <a:lnTo>
                    <a:pt x="2376" y="1543"/>
                  </a:lnTo>
                  <a:lnTo>
                    <a:pt x="2400" y="1537"/>
                  </a:lnTo>
                  <a:lnTo>
                    <a:pt x="2423" y="1532"/>
                  </a:lnTo>
                  <a:lnTo>
                    <a:pt x="2444" y="1529"/>
                  </a:lnTo>
                  <a:lnTo>
                    <a:pt x="2444" y="1532"/>
                  </a:lnTo>
                  <a:lnTo>
                    <a:pt x="2439" y="1541"/>
                  </a:lnTo>
                  <a:lnTo>
                    <a:pt x="2439" y="1551"/>
                  </a:lnTo>
                  <a:lnTo>
                    <a:pt x="2435" y="1563"/>
                  </a:lnTo>
                  <a:lnTo>
                    <a:pt x="2428" y="1581"/>
                  </a:lnTo>
                  <a:lnTo>
                    <a:pt x="2418" y="1602"/>
                  </a:lnTo>
                  <a:lnTo>
                    <a:pt x="2406" y="1623"/>
                  </a:lnTo>
                  <a:lnTo>
                    <a:pt x="2393" y="1640"/>
                  </a:lnTo>
                  <a:lnTo>
                    <a:pt x="2374" y="1659"/>
                  </a:lnTo>
                  <a:lnTo>
                    <a:pt x="2353" y="1677"/>
                  </a:lnTo>
                  <a:lnTo>
                    <a:pt x="2331" y="1694"/>
                  </a:lnTo>
                  <a:lnTo>
                    <a:pt x="2310" y="1714"/>
                  </a:lnTo>
                  <a:lnTo>
                    <a:pt x="2292" y="1735"/>
                  </a:lnTo>
                  <a:lnTo>
                    <a:pt x="2278" y="1759"/>
                  </a:lnTo>
                  <a:lnTo>
                    <a:pt x="2273" y="1782"/>
                  </a:lnTo>
                  <a:lnTo>
                    <a:pt x="2276" y="1803"/>
                  </a:lnTo>
                  <a:lnTo>
                    <a:pt x="2283" y="1824"/>
                  </a:lnTo>
                  <a:lnTo>
                    <a:pt x="2290" y="1843"/>
                  </a:lnTo>
                  <a:lnTo>
                    <a:pt x="2297" y="1864"/>
                  </a:lnTo>
                  <a:lnTo>
                    <a:pt x="2303" y="1885"/>
                  </a:lnTo>
                  <a:lnTo>
                    <a:pt x="2301" y="1906"/>
                  </a:lnTo>
                  <a:lnTo>
                    <a:pt x="2290" y="1928"/>
                  </a:lnTo>
                  <a:lnTo>
                    <a:pt x="2275" y="1939"/>
                  </a:lnTo>
                  <a:lnTo>
                    <a:pt x="2257" y="1947"/>
                  </a:lnTo>
                  <a:lnTo>
                    <a:pt x="2240" y="1956"/>
                  </a:lnTo>
                  <a:lnTo>
                    <a:pt x="2226" y="1968"/>
                  </a:lnTo>
                  <a:lnTo>
                    <a:pt x="2217" y="1986"/>
                  </a:lnTo>
                  <a:lnTo>
                    <a:pt x="2226" y="1996"/>
                  </a:lnTo>
                  <a:lnTo>
                    <a:pt x="2233" y="2012"/>
                  </a:lnTo>
                  <a:lnTo>
                    <a:pt x="2236" y="2031"/>
                  </a:lnTo>
                  <a:lnTo>
                    <a:pt x="2231" y="2035"/>
                  </a:lnTo>
                  <a:lnTo>
                    <a:pt x="2228" y="2038"/>
                  </a:lnTo>
                  <a:lnTo>
                    <a:pt x="2226" y="2040"/>
                  </a:lnTo>
                  <a:lnTo>
                    <a:pt x="2222" y="2043"/>
                  </a:lnTo>
                  <a:lnTo>
                    <a:pt x="2221" y="2047"/>
                  </a:lnTo>
                  <a:lnTo>
                    <a:pt x="2217" y="2050"/>
                  </a:lnTo>
                  <a:lnTo>
                    <a:pt x="2198" y="2054"/>
                  </a:lnTo>
                  <a:lnTo>
                    <a:pt x="2193" y="2066"/>
                  </a:lnTo>
                  <a:lnTo>
                    <a:pt x="2191" y="2080"/>
                  </a:lnTo>
                  <a:lnTo>
                    <a:pt x="2189" y="2094"/>
                  </a:lnTo>
                  <a:lnTo>
                    <a:pt x="2186" y="2108"/>
                  </a:lnTo>
                  <a:lnTo>
                    <a:pt x="2163" y="2127"/>
                  </a:lnTo>
                  <a:lnTo>
                    <a:pt x="2156" y="2143"/>
                  </a:lnTo>
                  <a:lnTo>
                    <a:pt x="2147" y="2159"/>
                  </a:lnTo>
                  <a:lnTo>
                    <a:pt x="2130" y="2174"/>
                  </a:lnTo>
                  <a:lnTo>
                    <a:pt x="2109" y="2187"/>
                  </a:lnTo>
                  <a:lnTo>
                    <a:pt x="2083" y="2194"/>
                  </a:lnTo>
                  <a:lnTo>
                    <a:pt x="2057" y="2201"/>
                  </a:lnTo>
                  <a:lnTo>
                    <a:pt x="2030" y="2206"/>
                  </a:lnTo>
                  <a:lnTo>
                    <a:pt x="2006" y="2211"/>
                  </a:lnTo>
                  <a:lnTo>
                    <a:pt x="2001" y="2208"/>
                  </a:lnTo>
                  <a:lnTo>
                    <a:pt x="1997" y="2204"/>
                  </a:lnTo>
                  <a:lnTo>
                    <a:pt x="1994" y="2202"/>
                  </a:lnTo>
                  <a:lnTo>
                    <a:pt x="1990" y="2197"/>
                  </a:lnTo>
                  <a:lnTo>
                    <a:pt x="1987" y="2194"/>
                  </a:lnTo>
                  <a:lnTo>
                    <a:pt x="1985" y="2185"/>
                  </a:lnTo>
                  <a:lnTo>
                    <a:pt x="1985" y="2174"/>
                  </a:lnTo>
                  <a:lnTo>
                    <a:pt x="1985" y="2162"/>
                  </a:lnTo>
                  <a:lnTo>
                    <a:pt x="1983" y="2150"/>
                  </a:lnTo>
                  <a:lnTo>
                    <a:pt x="1973" y="2133"/>
                  </a:lnTo>
                  <a:lnTo>
                    <a:pt x="1959" y="2117"/>
                  </a:lnTo>
                  <a:lnTo>
                    <a:pt x="1945" y="2099"/>
                  </a:lnTo>
                  <a:lnTo>
                    <a:pt x="1936" y="2082"/>
                  </a:lnTo>
                  <a:lnTo>
                    <a:pt x="1940" y="2070"/>
                  </a:lnTo>
                  <a:lnTo>
                    <a:pt x="1940" y="2068"/>
                  </a:lnTo>
                  <a:lnTo>
                    <a:pt x="1936" y="2064"/>
                  </a:lnTo>
                  <a:lnTo>
                    <a:pt x="1933" y="2063"/>
                  </a:lnTo>
                  <a:lnTo>
                    <a:pt x="1931" y="2059"/>
                  </a:lnTo>
                  <a:lnTo>
                    <a:pt x="1929" y="2059"/>
                  </a:lnTo>
                  <a:lnTo>
                    <a:pt x="1927" y="2054"/>
                  </a:lnTo>
                  <a:lnTo>
                    <a:pt x="1929" y="2049"/>
                  </a:lnTo>
                  <a:lnTo>
                    <a:pt x="1929" y="2045"/>
                  </a:lnTo>
                  <a:lnTo>
                    <a:pt x="1931" y="2042"/>
                  </a:lnTo>
                  <a:lnTo>
                    <a:pt x="1933" y="2038"/>
                  </a:lnTo>
                  <a:lnTo>
                    <a:pt x="1926" y="2035"/>
                  </a:lnTo>
                  <a:lnTo>
                    <a:pt x="1926" y="2031"/>
                  </a:lnTo>
                  <a:lnTo>
                    <a:pt x="1926" y="2028"/>
                  </a:lnTo>
                  <a:lnTo>
                    <a:pt x="1927" y="2023"/>
                  </a:lnTo>
                  <a:lnTo>
                    <a:pt x="1929" y="2019"/>
                  </a:lnTo>
                  <a:lnTo>
                    <a:pt x="1929" y="2014"/>
                  </a:lnTo>
                  <a:lnTo>
                    <a:pt x="1929" y="2009"/>
                  </a:lnTo>
                  <a:lnTo>
                    <a:pt x="1922" y="1995"/>
                  </a:lnTo>
                  <a:lnTo>
                    <a:pt x="1912" y="1979"/>
                  </a:lnTo>
                  <a:lnTo>
                    <a:pt x="1901" y="1965"/>
                  </a:lnTo>
                  <a:lnTo>
                    <a:pt x="1894" y="1951"/>
                  </a:lnTo>
                  <a:lnTo>
                    <a:pt x="1892" y="1934"/>
                  </a:lnTo>
                  <a:lnTo>
                    <a:pt x="1896" y="1914"/>
                  </a:lnTo>
                  <a:lnTo>
                    <a:pt x="1903" y="1897"/>
                  </a:lnTo>
                  <a:lnTo>
                    <a:pt x="1913" y="1878"/>
                  </a:lnTo>
                  <a:lnTo>
                    <a:pt x="1920" y="1862"/>
                  </a:lnTo>
                  <a:lnTo>
                    <a:pt x="1926" y="1848"/>
                  </a:lnTo>
                  <a:lnTo>
                    <a:pt x="1919" y="1834"/>
                  </a:lnTo>
                  <a:lnTo>
                    <a:pt x="1917" y="1822"/>
                  </a:lnTo>
                  <a:lnTo>
                    <a:pt x="1917" y="1810"/>
                  </a:lnTo>
                  <a:lnTo>
                    <a:pt x="1913" y="1794"/>
                  </a:lnTo>
                  <a:lnTo>
                    <a:pt x="1903" y="1773"/>
                  </a:lnTo>
                  <a:lnTo>
                    <a:pt x="1887" y="1752"/>
                  </a:lnTo>
                  <a:lnTo>
                    <a:pt x="1872" y="1733"/>
                  </a:lnTo>
                  <a:lnTo>
                    <a:pt x="1856" y="1717"/>
                  </a:lnTo>
                  <a:lnTo>
                    <a:pt x="1861" y="1696"/>
                  </a:lnTo>
                  <a:lnTo>
                    <a:pt x="1866" y="1677"/>
                  </a:lnTo>
                  <a:lnTo>
                    <a:pt x="1872" y="1656"/>
                  </a:lnTo>
                  <a:lnTo>
                    <a:pt x="1866" y="1653"/>
                  </a:lnTo>
                  <a:lnTo>
                    <a:pt x="1863" y="1651"/>
                  </a:lnTo>
                  <a:lnTo>
                    <a:pt x="1859" y="1647"/>
                  </a:lnTo>
                  <a:lnTo>
                    <a:pt x="1856" y="1646"/>
                  </a:lnTo>
                  <a:lnTo>
                    <a:pt x="1851" y="1646"/>
                  </a:lnTo>
                  <a:lnTo>
                    <a:pt x="1844" y="1644"/>
                  </a:lnTo>
                  <a:lnTo>
                    <a:pt x="1840" y="1647"/>
                  </a:lnTo>
                  <a:lnTo>
                    <a:pt x="1838" y="1649"/>
                  </a:lnTo>
                  <a:lnTo>
                    <a:pt x="1833" y="1651"/>
                  </a:lnTo>
                  <a:lnTo>
                    <a:pt x="1828" y="1651"/>
                  </a:lnTo>
                  <a:lnTo>
                    <a:pt x="1821" y="1651"/>
                  </a:lnTo>
                  <a:lnTo>
                    <a:pt x="1802" y="1621"/>
                  </a:lnTo>
                  <a:lnTo>
                    <a:pt x="1789" y="1619"/>
                  </a:lnTo>
                  <a:lnTo>
                    <a:pt x="1777" y="1618"/>
                  </a:lnTo>
                  <a:lnTo>
                    <a:pt x="1763" y="1616"/>
                  </a:lnTo>
                  <a:lnTo>
                    <a:pt x="1746" y="1623"/>
                  </a:lnTo>
                  <a:lnTo>
                    <a:pt x="1728" y="1630"/>
                  </a:lnTo>
                  <a:lnTo>
                    <a:pt x="1714" y="1635"/>
                  </a:lnTo>
                  <a:lnTo>
                    <a:pt x="1680" y="1628"/>
                  </a:lnTo>
                  <a:lnTo>
                    <a:pt x="1676" y="1640"/>
                  </a:lnTo>
                  <a:lnTo>
                    <a:pt x="1664" y="1640"/>
                  </a:lnTo>
                  <a:lnTo>
                    <a:pt x="1653" y="1637"/>
                  </a:lnTo>
                  <a:lnTo>
                    <a:pt x="1645" y="1635"/>
                  </a:lnTo>
                  <a:lnTo>
                    <a:pt x="1641" y="1637"/>
                  </a:lnTo>
                  <a:lnTo>
                    <a:pt x="1638" y="1640"/>
                  </a:lnTo>
                  <a:lnTo>
                    <a:pt x="1632" y="1642"/>
                  </a:lnTo>
                  <a:lnTo>
                    <a:pt x="1625" y="1644"/>
                  </a:lnTo>
                  <a:lnTo>
                    <a:pt x="1615" y="1632"/>
                  </a:lnTo>
                  <a:lnTo>
                    <a:pt x="1601" y="1625"/>
                  </a:lnTo>
                  <a:lnTo>
                    <a:pt x="1587" y="1618"/>
                  </a:lnTo>
                  <a:lnTo>
                    <a:pt x="1573" y="1611"/>
                  </a:lnTo>
                  <a:lnTo>
                    <a:pt x="1561" y="1602"/>
                  </a:lnTo>
                  <a:lnTo>
                    <a:pt x="1552" y="1579"/>
                  </a:lnTo>
                  <a:lnTo>
                    <a:pt x="1542" y="1567"/>
                  </a:lnTo>
                  <a:lnTo>
                    <a:pt x="1526" y="1555"/>
                  </a:lnTo>
                  <a:lnTo>
                    <a:pt x="1512" y="1543"/>
                  </a:lnTo>
                  <a:lnTo>
                    <a:pt x="1503" y="1532"/>
                  </a:lnTo>
                  <a:lnTo>
                    <a:pt x="1503" y="1509"/>
                  </a:lnTo>
                  <a:lnTo>
                    <a:pt x="1500" y="1499"/>
                  </a:lnTo>
                  <a:lnTo>
                    <a:pt x="1501" y="1483"/>
                  </a:lnTo>
                  <a:lnTo>
                    <a:pt x="1505" y="1469"/>
                  </a:lnTo>
                  <a:lnTo>
                    <a:pt x="1508" y="1457"/>
                  </a:lnTo>
                  <a:lnTo>
                    <a:pt x="1510" y="1448"/>
                  </a:lnTo>
                  <a:lnTo>
                    <a:pt x="1510" y="1434"/>
                  </a:lnTo>
                  <a:lnTo>
                    <a:pt x="1507" y="1426"/>
                  </a:lnTo>
                  <a:lnTo>
                    <a:pt x="1501" y="1417"/>
                  </a:lnTo>
                  <a:lnTo>
                    <a:pt x="1498" y="1410"/>
                  </a:lnTo>
                  <a:lnTo>
                    <a:pt x="1498" y="1399"/>
                  </a:lnTo>
                  <a:lnTo>
                    <a:pt x="1501" y="1385"/>
                  </a:lnTo>
                  <a:lnTo>
                    <a:pt x="1508" y="1370"/>
                  </a:lnTo>
                  <a:lnTo>
                    <a:pt x="1515" y="1352"/>
                  </a:lnTo>
                  <a:lnTo>
                    <a:pt x="1522" y="1337"/>
                  </a:lnTo>
                  <a:lnTo>
                    <a:pt x="1529" y="1324"/>
                  </a:lnTo>
                  <a:lnTo>
                    <a:pt x="1533" y="1317"/>
                  </a:lnTo>
                  <a:lnTo>
                    <a:pt x="1545" y="1307"/>
                  </a:lnTo>
                  <a:lnTo>
                    <a:pt x="1559" y="1298"/>
                  </a:lnTo>
                  <a:lnTo>
                    <a:pt x="1573" y="1291"/>
                  </a:lnTo>
                  <a:lnTo>
                    <a:pt x="1587" y="1282"/>
                  </a:lnTo>
                  <a:lnTo>
                    <a:pt x="1590" y="1274"/>
                  </a:lnTo>
                  <a:lnTo>
                    <a:pt x="1590" y="1263"/>
                  </a:lnTo>
                  <a:lnTo>
                    <a:pt x="1589" y="1251"/>
                  </a:lnTo>
                  <a:lnTo>
                    <a:pt x="1590" y="1241"/>
                  </a:lnTo>
                  <a:lnTo>
                    <a:pt x="1599" y="1227"/>
                  </a:lnTo>
                  <a:lnTo>
                    <a:pt x="1611" y="1216"/>
                  </a:lnTo>
                  <a:lnTo>
                    <a:pt x="1624" y="1206"/>
                  </a:lnTo>
                  <a:lnTo>
                    <a:pt x="1636" y="1195"/>
                  </a:lnTo>
                  <a:lnTo>
                    <a:pt x="1646" y="1183"/>
                  </a:lnTo>
                  <a:lnTo>
                    <a:pt x="1652" y="1167"/>
                  </a:lnTo>
                  <a:lnTo>
                    <a:pt x="1652" y="1166"/>
                  </a:lnTo>
                  <a:lnTo>
                    <a:pt x="1650" y="1166"/>
                  </a:lnTo>
                  <a:lnTo>
                    <a:pt x="1650" y="1164"/>
                  </a:lnTo>
                  <a:lnTo>
                    <a:pt x="1650" y="1162"/>
                  </a:lnTo>
                  <a:lnTo>
                    <a:pt x="1648" y="1160"/>
                  </a:lnTo>
                  <a:lnTo>
                    <a:pt x="1645" y="1159"/>
                  </a:lnTo>
                  <a:lnTo>
                    <a:pt x="1641" y="1157"/>
                  </a:lnTo>
                  <a:lnTo>
                    <a:pt x="1638" y="1157"/>
                  </a:lnTo>
                  <a:lnTo>
                    <a:pt x="1632" y="1155"/>
                  </a:lnTo>
                  <a:lnTo>
                    <a:pt x="1629" y="1159"/>
                  </a:lnTo>
                  <a:lnTo>
                    <a:pt x="1625" y="1159"/>
                  </a:lnTo>
                  <a:lnTo>
                    <a:pt x="1620" y="1160"/>
                  </a:lnTo>
                  <a:lnTo>
                    <a:pt x="1613" y="1160"/>
                  </a:lnTo>
                  <a:lnTo>
                    <a:pt x="1613" y="1155"/>
                  </a:lnTo>
                  <a:lnTo>
                    <a:pt x="1610" y="1155"/>
                  </a:lnTo>
                  <a:lnTo>
                    <a:pt x="1610" y="1141"/>
                  </a:lnTo>
                  <a:lnTo>
                    <a:pt x="1608" y="1122"/>
                  </a:lnTo>
                  <a:lnTo>
                    <a:pt x="1606" y="1099"/>
                  </a:lnTo>
                  <a:lnTo>
                    <a:pt x="1606" y="1077"/>
                  </a:lnTo>
                  <a:lnTo>
                    <a:pt x="1606" y="1057"/>
                  </a:lnTo>
                  <a:lnTo>
                    <a:pt x="1610" y="1045"/>
                  </a:lnTo>
                  <a:lnTo>
                    <a:pt x="1611" y="1040"/>
                  </a:lnTo>
                  <a:lnTo>
                    <a:pt x="1613" y="1036"/>
                  </a:lnTo>
                  <a:lnTo>
                    <a:pt x="1615" y="1035"/>
                  </a:lnTo>
                  <a:lnTo>
                    <a:pt x="1617" y="1035"/>
                  </a:lnTo>
                  <a:lnTo>
                    <a:pt x="1620" y="1035"/>
                  </a:lnTo>
                  <a:lnTo>
                    <a:pt x="1624" y="1033"/>
                  </a:lnTo>
                  <a:lnTo>
                    <a:pt x="1629" y="1033"/>
                  </a:lnTo>
                  <a:lnTo>
                    <a:pt x="1643" y="1038"/>
                  </a:lnTo>
                  <a:lnTo>
                    <a:pt x="1659" y="1042"/>
                  </a:lnTo>
                  <a:lnTo>
                    <a:pt x="1676" y="1042"/>
                  </a:lnTo>
                  <a:lnTo>
                    <a:pt x="1693" y="1038"/>
                  </a:lnTo>
                  <a:lnTo>
                    <a:pt x="1706" y="1033"/>
                  </a:lnTo>
                  <a:lnTo>
                    <a:pt x="1707" y="1031"/>
                  </a:lnTo>
                  <a:lnTo>
                    <a:pt x="1707" y="1029"/>
                  </a:lnTo>
                  <a:lnTo>
                    <a:pt x="1709" y="1029"/>
                  </a:lnTo>
                  <a:lnTo>
                    <a:pt x="1709" y="1028"/>
                  </a:lnTo>
                  <a:lnTo>
                    <a:pt x="1709" y="1026"/>
                  </a:lnTo>
                  <a:lnTo>
                    <a:pt x="1713" y="1012"/>
                  </a:lnTo>
                  <a:lnTo>
                    <a:pt x="1713" y="996"/>
                  </a:lnTo>
                  <a:lnTo>
                    <a:pt x="1711" y="981"/>
                  </a:lnTo>
                  <a:lnTo>
                    <a:pt x="1709" y="963"/>
                  </a:lnTo>
                  <a:lnTo>
                    <a:pt x="1697" y="960"/>
                  </a:lnTo>
                  <a:lnTo>
                    <a:pt x="1685" y="956"/>
                  </a:lnTo>
                  <a:lnTo>
                    <a:pt x="1673" y="949"/>
                  </a:lnTo>
                  <a:lnTo>
                    <a:pt x="1664" y="940"/>
                  </a:lnTo>
                  <a:lnTo>
                    <a:pt x="1667" y="939"/>
                  </a:lnTo>
                  <a:lnTo>
                    <a:pt x="1671" y="937"/>
                  </a:lnTo>
                  <a:lnTo>
                    <a:pt x="1673" y="935"/>
                  </a:lnTo>
                  <a:lnTo>
                    <a:pt x="1676" y="935"/>
                  </a:lnTo>
                  <a:lnTo>
                    <a:pt x="1680" y="933"/>
                  </a:lnTo>
                  <a:lnTo>
                    <a:pt x="1686" y="933"/>
                  </a:lnTo>
                  <a:lnTo>
                    <a:pt x="1690" y="932"/>
                  </a:lnTo>
                  <a:lnTo>
                    <a:pt x="1695" y="930"/>
                  </a:lnTo>
                  <a:lnTo>
                    <a:pt x="1700" y="930"/>
                  </a:lnTo>
                  <a:lnTo>
                    <a:pt x="1706" y="930"/>
                  </a:lnTo>
                  <a:lnTo>
                    <a:pt x="1706" y="911"/>
                  </a:lnTo>
                  <a:lnTo>
                    <a:pt x="1711" y="911"/>
                  </a:lnTo>
                  <a:lnTo>
                    <a:pt x="1716" y="912"/>
                  </a:lnTo>
                  <a:lnTo>
                    <a:pt x="1718" y="914"/>
                  </a:lnTo>
                  <a:lnTo>
                    <a:pt x="1721" y="914"/>
                  </a:lnTo>
                  <a:lnTo>
                    <a:pt x="1725" y="916"/>
                  </a:lnTo>
                  <a:lnTo>
                    <a:pt x="1728" y="918"/>
                  </a:lnTo>
                  <a:lnTo>
                    <a:pt x="1732" y="914"/>
                  </a:lnTo>
                  <a:lnTo>
                    <a:pt x="1737" y="912"/>
                  </a:lnTo>
                  <a:lnTo>
                    <a:pt x="1741" y="911"/>
                  </a:lnTo>
                  <a:lnTo>
                    <a:pt x="1746" y="909"/>
                  </a:lnTo>
                  <a:lnTo>
                    <a:pt x="1748" y="907"/>
                  </a:lnTo>
                  <a:lnTo>
                    <a:pt x="1749" y="904"/>
                  </a:lnTo>
                  <a:lnTo>
                    <a:pt x="1749" y="900"/>
                  </a:lnTo>
                  <a:lnTo>
                    <a:pt x="1749" y="897"/>
                  </a:lnTo>
                  <a:lnTo>
                    <a:pt x="1749" y="893"/>
                  </a:lnTo>
                  <a:lnTo>
                    <a:pt x="1751" y="890"/>
                  </a:lnTo>
                  <a:lnTo>
                    <a:pt x="1753" y="886"/>
                  </a:lnTo>
                  <a:lnTo>
                    <a:pt x="1786" y="876"/>
                  </a:lnTo>
                  <a:lnTo>
                    <a:pt x="1793" y="865"/>
                  </a:lnTo>
                  <a:lnTo>
                    <a:pt x="1795" y="855"/>
                  </a:lnTo>
                  <a:lnTo>
                    <a:pt x="1800" y="844"/>
                  </a:lnTo>
                  <a:lnTo>
                    <a:pt x="1810" y="837"/>
                  </a:lnTo>
                  <a:lnTo>
                    <a:pt x="1823" y="832"/>
                  </a:lnTo>
                  <a:lnTo>
                    <a:pt x="1838" y="827"/>
                  </a:lnTo>
                  <a:lnTo>
                    <a:pt x="1852" y="822"/>
                  </a:lnTo>
                  <a:lnTo>
                    <a:pt x="1854" y="820"/>
                  </a:lnTo>
                  <a:lnTo>
                    <a:pt x="1854" y="820"/>
                  </a:lnTo>
                  <a:lnTo>
                    <a:pt x="1854" y="818"/>
                  </a:lnTo>
                  <a:lnTo>
                    <a:pt x="1854" y="816"/>
                  </a:lnTo>
                  <a:lnTo>
                    <a:pt x="1856" y="815"/>
                  </a:lnTo>
                  <a:lnTo>
                    <a:pt x="1849" y="797"/>
                  </a:lnTo>
                  <a:lnTo>
                    <a:pt x="1845" y="776"/>
                  </a:lnTo>
                  <a:lnTo>
                    <a:pt x="1845" y="757"/>
                  </a:lnTo>
                  <a:lnTo>
                    <a:pt x="1844" y="741"/>
                  </a:lnTo>
                  <a:lnTo>
                    <a:pt x="1859" y="740"/>
                  </a:lnTo>
                  <a:lnTo>
                    <a:pt x="1870" y="736"/>
                  </a:lnTo>
                  <a:lnTo>
                    <a:pt x="1882" y="733"/>
                  </a:lnTo>
                  <a:lnTo>
                    <a:pt x="1882" y="741"/>
                  </a:lnTo>
                  <a:lnTo>
                    <a:pt x="1880" y="748"/>
                  </a:lnTo>
                  <a:lnTo>
                    <a:pt x="1878" y="761"/>
                  </a:lnTo>
                  <a:lnTo>
                    <a:pt x="1877" y="778"/>
                  </a:lnTo>
                  <a:lnTo>
                    <a:pt x="1875" y="794"/>
                  </a:lnTo>
                  <a:lnTo>
                    <a:pt x="1875" y="806"/>
                  </a:lnTo>
                  <a:lnTo>
                    <a:pt x="1880" y="809"/>
                  </a:lnTo>
                  <a:lnTo>
                    <a:pt x="1884" y="811"/>
                  </a:lnTo>
                  <a:lnTo>
                    <a:pt x="1885" y="813"/>
                  </a:lnTo>
                  <a:lnTo>
                    <a:pt x="1889" y="815"/>
                  </a:lnTo>
                  <a:lnTo>
                    <a:pt x="1894" y="818"/>
                  </a:lnTo>
                  <a:lnTo>
                    <a:pt x="1905" y="813"/>
                  </a:lnTo>
                  <a:lnTo>
                    <a:pt x="1912" y="813"/>
                  </a:lnTo>
                  <a:lnTo>
                    <a:pt x="1917" y="816"/>
                  </a:lnTo>
                  <a:lnTo>
                    <a:pt x="1924" y="822"/>
                  </a:lnTo>
                  <a:lnTo>
                    <a:pt x="1933" y="822"/>
                  </a:lnTo>
                  <a:lnTo>
                    <a:pt x="1943" y="818"/>
                  </a:lnTo>
                  <a:lnTo>
                    <a:pt x="1952" y="813"/>
                  </a:lnTo>
                  <a:lnTo>
                    <a:pt x="1957" y="808"/>
                  </a:lnTo>
                  <a:lnTo>
                    <a:pt x="1964" y="804"/>
                  </a:lnTo>
                  <a:lnTo>
                    <a:pt x="1973" y="801"/>
                  </a:lnTo>
                  <a:lnTo>
                    <a:pt x="1987" y="802"/>
                  </a:lnTo>
                  <a:lnTo>
                    <a:pt x="2006" y="806"/>
                  </a:lnTo>
                  <a:lnTo>
                    <a:pt x="2008" y="801"/>
                  </a:lnTo>
                  <a:lnTo>
                    <a:pt x="2009" y="799"/>
                  </a:lnTo>
                  <a:lnTo>
                    <a:pt x="2013" y="795"/>
                  </a:lnTo>
                  <a:lnTo>
                    <a:pt x="2016" y="794"/>
                  </a:lnTo>
                  <a:lnTo>
                    <a:pt x="2020" y="794"/>
                  </a:lnTo>
                  <a:lnTo>
                    <a:pt x="2025" y="792"/>
                  </a:lnTo>
                  <a:lnTo>
                    <a:pt x="2025" y="762"/>
                  </a:lnTo>
                  <a:lnTo>
                    <a:pt x="2029" y="738"/>
                  </a:lnTo>
                  <a:lnTo>
                    <a:pt x="2032" y="734"/>
                  </a:lnTo>
                  <a:lnTo>
                    <a:pt x="2036" y="733"/>
                  </a:lnTo>
                  <a:lnTo>
                    <a:pt x="2039" y="729"/>
                  </a:lnTo>
                  <a:lnTo>
                    <a:pt x="2043" y="727"/>
                  </a:lnTo>
                  <a:lnTo>
                    <a:pt x="2048" y="726"/>
                  </a:lnTo>
                  <a:lnTo>
                    <a:pt x="2048" y="729"/>
                  </a:lnTo>
                  <a:lnTo>
                    <a:pt x="2051" y="733"/>
                  </a:lnTo>
                  <a:lnTo>
                    <a:pt x="2053" y="736"/>
                  </a:lnTo>
                  <a:lnTo>
                    <a:pt x="2055" y="740"/>
                  </a:lnTo>
                  <a:lnTo>
                    <a:pt x="2057" y="741"/>
                  </a:lnTo>
                  <a:lnTo>
                    <a:pt x="2062" y="743"/>
                  </a:lnTo>
                  <a:lnTo>
                    <a:pt x="2067" y="745"/>
                  </a:lnTo>
                  <a:lnTo>
                    <a:pt x="2065" y="729"/>
                  </a:lnTo>
                  <a:lnTo>
                    <a:pt x="2064" y="719"/>
                  </a:lnTo>
                  <a:lnTo>
                    <a:pt x="2060" y="712"/>
                  </a:lnTo>
                  <a:lnTo>
                    <a:pt x="2058" y="703"/>
                  </a:lnTo>
                  <a:lnTo>
                    <a:pt x="2055" y="687"/>
                  </a:lnTo>
                  <a:lnTo>
                    <a:pt x="2064" y="686"/>
                  </a:lnTo>
                  <a:lnTo>
                    <a:pt x="2070" y="682"/>
                  </a:lnTo>
                  <a:lnTo>
                    <a:pt x="2076" y="679"/>
                  </a:lnTo>
                  <a:lnTo>
                    <a:pt x="2083" y="675"/>
                  </a:lnTo>
                  <a:lnTo>
                    <a:pt x="2095" y="675"/>
                  </a:lnTo>
                  <a:lnTo>
                    <a:pt x="2107" y="677"/>
                  </a:lnTo>
                  <a:lnTo>
                    <a:pt x="2116" y="679"/>
                  </a:lnTo>
                  <a:lnTo>
                    <a:pt x="2125" y="675"/>
                  </a:lnTo>
                  <a:lnTo>
                    <a:pt x="2132" y="665"/>
                  </a:lnTo>
                  <a:lnTo>
                    <a:pt x="2126" y="663"/>
                  </a:lnTo>
                  <a:lnTo>
                    <a:pt x="2121" y="661"/>
                  </a:lnTo>
                  <a:lnTo>
                    <a:pt x="2118" y="659"/>
                  </a:lnTo>
                  <a:lnTo>
                    <a:pt x="2112" y="658"/>
                  </a:lnTo>
                  <a:lnTo>
                    <a:pt x="2105" y="658"/>
                  </a:lnTo>
                  <a:lnTo>
                    <a:pt x="2088" y="666"/>
                  </a:lnTo>
                  <a:lnTo>
                    <a:pt x="2069" y="672"/>
                  </a:lnTo>
                  <a:lnTo>
                    <a:pt x="2048" y="675"/>
                  </a:lnTo>
                  <a:lnTo>
                    <a:pt x="2044" y="666"/>
                  </a:lnTo>
                  <a:lnTo>
                    <a:pt x="2039" y="659"/>
                  </a:lnTo>
                  <a:lnTo>
                    <a:pt x="2034" y="652"/>
                  </a:lnTo>
                  <a:lnTo>
                    <a:pt x="2030" y="644"/>
                  </a:lnTo>
                  <a:lnTo>
                    <a:pt x="2029" y="630"/>
                  </a:lnTo>
                  <a:lnTo>
                    <a:pt x="2030" y="619"/>
                  </a:lnTo>
                  <a:lnTo>
                    <a:pt x="2029" y="607"/>
                  </a:lnTo>
                  <a:lnTo>
                    <a:pt x="2027" y="593"/>
                  </a:lnTo>
                  <a:lnTo>
                    <a:pt x="2029" y="581"/>
                  </a:lnTo>
                  <a:lnTo>
                    <a:pt x="2037" y="563"/>
                  </a:lnTo>
                  <a:lnTo>
                    <a:pt x="2051" y="551"/>
                  </a:lnTo>
                  <a:lnTo>
                    <a:pt x="2065" y="537"/>
                  </a:lnTo>
                  <a:lnTo>
                    <a:pt x="2077" y="523"/>
                  </a:lnTo>
                  <a:lnTo>
                    <a:pt x="2086" y="507"/>
                  </a:lnTo>
                  <a:lnTo>
                    <a:pt x="2081" y="502"/>
                  </a:lnTo>
                  <a:lnTo>
                    <a:pt x="2076" y="497"/>
                  </a:lnTo>
                  <a:lnTo>
                    <a:pt x="2070" y="492"/>
                  </a:lnTo>
                  <a:lnTo>
                    <a:pt x="2057" y="494"/>
                  </a:lnTo>
                  <a:lnTo>
                    <a:pt x="2041" y="495"/>
                  </a:lnTo>
                  <a:lnTo>
                    <a:pt x="2036" y="520"/>
                  </a:lnTo>
                  <a:lnTo>
                    <a:pt x="2027" y="539"/>
                  </a:lnTo>
                  <a:lnTo>
                    <a:pt x="2015" y="555"/>
                  </a:lnTo>
                  <a:lnTo>
                    <a:pt x="2001" y="570"/>
                  </a:lnTo>
                  <a:lnTo>
                    <a:pt x="1988" y="588"/>
                  </a:lnTo>
                  <a:lnTo>
                    <a:pt x="1980" y="609"/>
                  </a:lnTo>
                  <a:lnTo>
                    <a:pt x="1974" y="633"/>
                  </a:lnTo>
                  <a:lnTo>
                    <a:pt x="1985" y="642"/>
                  </a:lnTo>
                  <a:lnTo>
                    <a:pt x="1995" y="652"/>
                  </a:lnTo>
                  <a:lnTo>
                    <a:pt x="2002" y="665"/>
                  </a:lnTo>
                  <a:lnTo>
                    <a:pt x="2006" y="680"/>
                  </a:lnTo>
                  <a:lnTo>
                    <a:pt x="2001" y="682"/>
                  </a:lnTo>
                  <a:lnTo>
                    <a:pt x="1999" y="684"/>
                  </a:lnTo>
                  <a:lnTo>
                    <a:pt x="1997" y="686"/>
                  </a:lnTo>
                  <a:lnTo>
                    <a:pt x="1997" y="686"/>
                  </a:lnTo>
                  <a:lnTo>
                    <a:pt x="1997" y="687"/>
                  </a:lnTo>
                  <a:lnTo>
                    <a:pt x="1995" y="689"/>
                  </a:lnTo>
                  <a:lnTo>
                    <a:pt x="1995" y="693"/>
                  </a:lnTo>
                  <a:lnTo>
                    <a:pt x="1994" y="694"/>
                  </a:lnTo>
                  <a:lnTo>
                    <a:pt x="1971" y="703"/>
                  </a:lnTo>
                  <a:lnTo>
                    <a:pt x="1968" y="724"/>
                  </a:lnTo>
                  <a:lnTo>
                    <a:pt x="1961" y="740"/>
                  </a:lnTo>
                  <a:lnTo>
                    <a:pt x="1954" y="752"/>
                  </a:lnTo>
                  <a:lnTo>
                    <a:pt x="1943" y="762"/>
                  </a:lnTo>
                  <a:lnTo>
                    <a:pt x="1934" y="773"/>
                  </a:lnTo>
                  <a:lnTo>
                    <a:pt x="1926" y="787"/>
                  </a:lnTo>
                  <a:lnTo>
                    <a:pt x="1920" y="787"/>
                  </a:lnTo>
                  <a:lnTo>
                    <a:pt x="1920" y="783"/>
                  </a:lnTo>
                  <a:lnTo>
                    <a:pt x="1906" y="764"/>
                  </a:lnTo>
                  <a:lnTo>
                    <a:pt x="1898" y="743"/>
                  </a:lnTo>
                  <a:lnTo>
                    <a:pt x="1892" y="720"/>
                  </a:lnTo>
                  <a:lnTo>
                    <a:pt x="1882" y="694"/>
                  </a:lnTo>
                  <a:lnTo>
                    <a:pt x="1868" y="701"/>
                  </a:lnTo>
                  <a:lnTo>
                    <a:pt x="1859" y="710"/>
                  </a:lnTo>
                  <a:lnTo>
                    <a:pt x="1849" y="717"/>
                  </a:lnTo>
                  <a:lnTo>
                    <a:pt x="1838" y="722"/>
                  </a:lnTo>
                  <a:lnTo>
                    <a:pt x="1821" y="726"/>
                  </a:lnTo>
                  <a:lnTo>
                    <a:pt x="1819" y="724"/>
                  </a:lnTo>
                  <a:lnTo>
                    <a:pt x="1817" y="724"/>
                  </a:lnTo>
                  <a:lnTo>
                    <a:pt x="1816" y="724"/>
                  </a:lnTo>
                  <a:lnTo>
                    <a:pt x="1814" y="722"/>
                  </a:lnTo>
                  <a:lnTo>
                    <a:pt x="1810" y="722"/>
                  </a:lnTo>
                  <a:lnTo>
                    <a:pt x="1809" y="701"/>
                  </a:lnTo>
                  <a:lnTo>
                    <a:pt x="1807" y="684"/>
                  </a:lnTo>
                  <a:lnTo>
                    <a:pt x="1803" y="670"/>
                  </a:lnTo>
                  <a:lnTo>
                    <a:pt x="1800" y="654"/>
                  </a:lnTo>
                  <a:lnTo>
                    <a:pt x="1798" y="633"/>
                  </a:lnTo>
                  <a:lnTo>
                    <a:pt x="1807" y="624"/>
                  </a:lnTo>
                  <a:lnTo>
                    <a:pt x="1810" y="616"/>
                  </a:lnTo>
                  <a:lnTo>
                    <a:pt x="1812" y="605"/>
                  </a:lnTo>
                  <a:lnTo>
                    <a:pt x="1817" y="591"/>
                  </a:lnTo>
                  <a:lnTo>
                    <a:pt x="1821" y="588"/>
                  </a:lnTo>
                  <a:lnTo>
                    <a:pt x="1826" y="583"/>
                  </a:lnTo>
                  <a:lnTo>
                    <a:pt x="1831" y="577"/>
                  </a:lnTo>
                  <a:lnTo>
                    <a:pt x="1837" y="572"/>
                  </a:lnTo>
                  <a:lnTo>
                    <a:pt x="1840" y="574"/>
                  </a:lnTo>
                  <a:lnTo>
                    <a:pt x="1842" y="576"/>
                  </a:lnTo>
                  <a:lnTo>
                    <a:pt x="1844" y="577"/>
                  </a:lnTo>
                  <a:lnTo>
                    <a:pt x="1845" y="579"/>
                  </a:lnTo>
                  <a:lnTo>
                    <a:pt x="1845" y="579"/>
                  </a:lnTo>
                  <a:lnTo>
                    <a:pt x="1849" y="576"/>
                  </a:lnTo>
                  <a:lnTo>
                    <a:pt x="1851" y="572"/>
                  </a:lnTo>
                  <a:lnTo>
                    <a:pt x="1852" y="569"/>
                  </a:lnTo>
                  <a:lnTo>
                    <a:pt x="1854" y="563"/>
                  </a:lnTo>
                  <a:lnTo>
                    <a:pt x="1856" y="560"/>
                  </a:lnTo>
                  <a:lnTo>
                    <a:pt x="1868" y="553"/>
                  </a:lnTo>
                  <a:lnTo>
                    <a:pt x="1878" y="549"/>
                  </a:lnTo>
                  <a:lnTo>
                    <a:pt x="1887" y="541"/>
                  </a:lnTo>
                  <a:lnTo>
                    <a:pt x="1884" y="539"/>
                  </a:lnTo>
                  <a:lnTo>
                    <a:pt x="1882" y="539"/>
                  </a:lnTo>
                  <a:lnTo>
                    <a:pt x="1880" y="539"/>
                  </a:lnTo>
                  <a:lnTo>
                    <a:pt x="1880" y="537"/>
                  </a:lnTo>
                  <a:lnTo>
                    <a:pt x="1880" y="537"/>
                  </a:lnTo>
                  <a:lnTo>
                    <a:pt x="1880" y="534"/>
                  </a:lnTo>
                  <a:lnTo>
                    <a:pt x="1878" y="530"/>
                  </a:lnTo>
                  <a:lnTo>
                    <a:pt x="1891" y="514"/>
                  </a:lnTo>
                  <a:lnTo>
                    <a:pt x="1903" y="495"/>
                  </a:lnTo>
                  <a:lnTo>
                    <a:pt x="1913" y="473"/>
                  </a:lnTo>
                  <a:lnTo>
                    <a:pt x="1924" y="450"/>
                  </a:lnTo>
                  <a:lnTo>
                    <a:pt x="1934" y="427"/>
                  </a:lnTo>
                  <a:lnTo>
                    <a:pt x="1947" y="406"/>
                  </a:lnTo>
                  <a:lnTo>
                    <a:pt x="1959" y="392"/>
                  </a:lnTo>
                  <a:lnTo>
                    <a:pt x="1974" y="384"/>
                  </a:lnTo>
                  <a:lnTo>
                    <a:pt x="1974" y="370"/>
                  </a:lnTo>
                  <a:lnTo>
                    <a:pt x="1990" y="370"/>
                  </a:lnTo>
                  <a:lnTo>
                    <a:pt x="1999" y="354"/>
                  </a:lnTo>
                  <a:lnTo>
                    <a:pt x="2013" y="343"/>
                  </a:lnTo>
                  <a:lnTo>
                    <a:pt x="2032" y="338"/>
                  </a:lnTo>
                  <a:lnTo>
                    <a:pt x="2034" y="340"/>
                  </a:lnTo>
                  <a:lnTo>
                    <a:pt x="2036" y="340"/>
                  </a:lnTo>
                  <a:lnTo>
                    <a:pt x="2036" y="340"/>
                  </a:lnTo>
                  <a:lnTo>
                    <a:pt x="2037" y="340"/>
                  </a:lnTo>
                  <a:lnTo>
                    <a:pt x="2041" y="342"/>
                  </a:lnTo>
                  <a:lnTo>
                    <a:pt x="2041" y="329"/>
                  </a:lnTo>
                  <a:lnTo>
                    <a:pt x="2046" y="329"/>
                  </a:lnTo>
                  <a:lnTo>
                    <a:pt x="2050" y="329"/>
                  </a:lnTo>
                  <a:lnTo>
                    <a:pt x="2053" y="329"/>
                  </a:lnTo>
                  <a:lnTo>
                    <a:pt x="2055" y="329"/>
                  </a:lnTo>
                  <a:lnTo>
                    <a:pt x="2057" y="331"/>
                  </a:lnTo>
                  <a:lnTo>
                    <a:pt x="2058" y="331"/>
                  </a:lnTo>
                  <a:lnTo>
                    <a:pt x="2064" y="335"/>
                  </a:lnTo>
                  <a:lnTo>
                    <a:pt x="2070" y="321"/>
                  </a:lnTo>
                  <a:lnTo>
                    <a:pt x="2081" y="312"/>
                  </a:lnTo>
                  <a:lnTo>
                    <a:pt x="2093" y="309"/>
                  </a:lnTo>
                  <a:lnTo>
                    <a:pt x="2109" y="305"/>
                  </a:lnTo>
                  <a:lnTo>
                    <a:pt x="2125" y="303"/>
                  </a:lnTo>
                  <a:lnTo>
                    <a:pt x="2132" y="310"/>
                  </a:lnTo>
                  <a:lnTo>
                    <a:pt x="2140" y="314"/>
                  </a:lnTo>
                  <a:lnTo>
                    <a:pt x="2147" y="315"/>
                  </a:lnTo>
                  <a:lnTo>
                    <a:pt x="2154" y="317"/>
                  </a:lnTo>
                  <a:lnTo>
                    <a:pt x="2160" y="324"/>
                  </a:lnTo>
                  <a:lnTo>
                    <a:pt x="2163" y="338"/>
                  </a:lnTo>
                  <a:lnTo>
                    <a:pt x="2161" y="340"/>
                  </a:lnTo>
                  <a:lnTo>
                    <a:pt x="2160" y="342"/>
                  </a:lnTo>
                  <a:lnTo>
                    <a:pt x="2158" y="342"/>
                  </a:lnTo>
                  <a:lnTo>
                    <a:pt x="2158" y="343"/>
                  </a:lnTo>
                  <a:lnTo>
                    <a:pt x="2156" y="345"/>
                  </a:lnTo>
                  <a:lnTo>
                    <a:pt x="2156" y="349"/>
                  </a:lnTo>
                  <a:lnTo>
                    <a:pt x="2158" y="352"/>
                  </a:lnTo>
                  <a:lnTo>
                    <a:pt x="2160" y="352"/>
                  </a:lnTo>
                  <a:lnTo>
                    <a:pt x="2161" y="354"/>
                  </a:lnTo>
                  <a:lnTo>
                    <a:pt x="2163" y="357"/>
                  </a:lnTo>
                  <a:lnTo>
                    <a:pt x="2175" y="352"/>
                  </a:lnTo>
                  <a:lnTo>
                    <a:pt x="2182" y="350"/>
                  </a:lnTo>
                  <a:lnTo>
                    <a:pt x="2187" y="350"/>
                  </a:lnTo>
                  <a:lnTo>
                    <a:pt x="2189" y="354"/>
                  </a:lnTo>
                  <a:lnTo>
                    <a:pt x="2191" y="359"/>
                  </a:lnTo>
                  <a:lnTo>
                    <a:pt x="2196" y="364"/>
                  </a:lnTo>
                  <a:lnTo>
                    <a:pt x="2201" y="370"/>
                  </a:lnTo>
                  <a:lnTo>
                    <a:pt x="2233" y="373"/>
                  </a:lnTo>
                  <a:lnTo>
                    <a:pt x="2245" y="380"/>
                  </a:lnTo>
                  <a:lnTo>
                    <a:pt x="2259" y="391"/>
                  </a:lnTo>
                  <a:lnTo>
                    <a:pt x="2273" y="405"/>
                  </a:lnTo>
                  <a:lnTo>
                    <a:pt x="2285" y="420"/>
                  </a:lnTo>
                  <a:lnTo>
                    <a:pt x="2296" y="436"/>
                  </a:lnTo>
                  <a:lnTo>
                    <a:pt x="2299" y="452"/>
                  </a:lnTo>
                  <a:lnTo>
                    <a:pt x="2297" y="467"/>
                  </a:lnTo>
                  <a:lnTo>
                    <a:pt x="2285" y="480"/>
                  </a:lnTo>
                  <a:lnTo>
                    <a:pt x="2269" y="488"/>
                  </a:lnTo>
                  <a:lnTo>
                    <a:pt x="2252" y="488"/>
                  </a:lnTo>
                  <a:lnTo>
                    <a:pt x="2236" y="481"/>
                  </a:lnTo>
                  <a:lnTo>
                    <a:pt x="2222" y="474"/>
                  </a:lnTo>
                  <a:lnTo>
                    <a:pt x="2208" y="469"/>
                  </a:lnTo>
                  <a:lnTo>
                    <a:pt x="2210" y="481"/>
                  </a:lnTo>
                  <a:lnTo>
                    <a:pt x="2212" y="497"/>
                  </a:lnTo>
                  <a:lnTo>
                    <a:pt x="2214" y="514"/>
                  </a:lnTo>
                  <a:lnTo>
                    <a:pt x="2217" y="528"/>
                  </a:lnTo>
                  <a:lnTo>
                    <a:pt x="2221" y="537"/>
                  </a:lnTo>
                  <a:lnTo>
                    <a:pt x="2224" y="542"/>
                  </a:lnTo>
                  <a:lnTo>
                    <a:pt x="2229" y="544"/>
                  </a:lnTo>
                  <a:lnTo>
                    <a:pt x="2233" y="548"/>
                  </a:lnTo>
                  <a:lnTo>
                    <a:pt x="2240" y="549"/>
                  </a:lnTo>
                  <a:lnTo>
                    <a:pt x="2238" y="537"/>
                  </a:lnTo>
                  <a:lnTo>
                    <a:pt x="2236" y="528"/>
                  </a:lnTo>
                  <a:lnTo>
                    <a:pt x="2236" y="518"/>
                  </a:lnTo>
                  <a:lnTo>
                    <a:pt x="2240" y="518"/>
                  </a:lnTo>
                  <a:lnTo>
                    <a:pt x="2240" y="514"/>
                  </a:lnTo>
                  <a:lnTo>
                    <a:pt x="2252" y="521"/>
                  </a:lnTo>
                  <a:lnTo>
                    <a:pt x="2264" y="528"/>
                  </a:lnTo>
                  <a:lnTo>
                    <a:pt x="2278" y="534"/>
                  </a:lnTo>
                  <a:lnTo>
                    <a:pt x="2280" y="530"/>
                  </a:lnTo>
                  <a:lnTo>
                    <a:pt x="2282" y="527"/>
                  </a:lnTo>
                  <a:lnTo>
                    <a:pt x="2283" y="525"/>
                  </a:lnTo>
                  <a:lnTo>
                    <a:pt x="2285" y="520"/>
                  </a:lnTo>
                  <a:lnTo>
                    <a:pt x="2285" y="514"/>
                  </a:lnTo>
                  <a:lnTo>
                    <a:pt x="2283" y="513"/>
                  </a:lnTo>
                  <a:lnTo>
                    <a:pt x="2282" y="511"/>
                  </a:lnTo>
                  <a:lnTo>
                    <a:pt x="2280" y="509"/>
                  </a:lnTo>
                  <a:lnTo>
                    <a:pt x="2280" y="507"/>
                  </a:lnTo>
                  <a:lnTo>
                    <a:pt x="2280" y="504"/>
                  </a:lnTo>
                  <a:lnTo>
                    <a:pt x="2278" y="499"/>
                  </a:lnTo>
                  <a:lnTo>
                    <a:pt x="2294" y="492"/>
                  </a:lnTo>
                  <a:lnTo>
                    <a:pt x="2304" y="481"/>
                  </a:lnTo>
                  <a:lnTo>
                    <a:pt x="2313" y="469"/>
                  </a:lnTo>
                  <a:lnTo>
                    <a:pt x="2318" y="471"/>
                  </a:lnTo>
                  <a:lnTo>
                    <a:pt x="2325" y="473"/>
                  </a:lnTo>
                  <a:lnTo>
                    <a:pt x="2332" y="474"/>
                  </a:lnTo>
                  <a:lnTo>
                    <a:pt x="2339" y="476"/>
                  </a:lnTo>
                  <a:lnTo>
                    <a:pt x="2336" y="438"/>
                  </a:lnTo>
                  <a:lnTo>
                    <a:pt x="2329" y="396"/>
                  </a:lnTo>
                  <a:lnTo>
                    <a:pt x="2358" y="396"/>
                  </a:lnTo>
                  <a:lnTo>
                    <a:pt x="2365" y="403"/>
                  </a:lnTo>
                  <a:lnTo>
                    <a:pt x="2372" y="413"/>
                  </a:lnTo>
                  <a:lnTo>
                    <a:pt x="2378" y="422"/>
                  </a:lnTo>
                  <a:lnTo>
                    <a:pt x="2378" y="431"/>
                  </a:lnTo>
                  <a:lnTo>
                    <a:pt x="2374" y="432"/>
                  </a:lnTo>
                  <a:lnTo>
                    <a:pt x="2372" y="432"/>
                  </a:lnTo>
                  <a:lnTo>
                    <a:pt x="2369" y="434"/>
                  </a:lnTo>
                  <a:lnTo>
                    <a:pt x="2362" y="434"/>
                  </a:lnTo>
                  <a:lnTo>
                    <a:pt x="2362" y="453"/>
                  </a:lnTo>
                  <a:lnTo>
                    <a:pt x="2367" y="455"/>
                  </a:lnTo>
                  <a:lnTo>
                    <a:pt x="2369" y="457"/>
                  </a:lnTo>
                  <a:lnTo>
                    <a:pt x="2372" y="459"/>
                  </a:lnTo>
                  <a:lnTo>
                    <a:pt x="2376" y="460"/>
                  </a:lnTo>
                  <a:lnTo>
                    <a:pt x="2381" y="460"/>
                  </a:lnTo>
                  <a:lnTo>
                    <a:pt x="2383" y="460"/>
                  </a:lnTo>
                  <a:lnTo>
                    <a:pt x="2385" y="459"/>
                  </a:lnTo>
                  <a:lnTo>
                    <a:pt x="2385" y="459"/>
                  </a:lnTo>
                  <a:lnTo>
                    <a:pt x="2386" y="459"/>
                  </a:lnTo>
                  <a:lnTo>
                    <a:pt x="2390" y="457"/>
                  </a:lnTo>
                  <a:lnTo>
                    <a:pt x="2392" y="452"/>
                  </a:lnTo>
                  <a:lnTo>
                    <a:pt x="2392" y="448"/>
                  </a:lnTo>
                  <a:lnTo>
                    <a:pt x="2392" y="443"/>
                  </a:lnTo>
                  <a:lnTo>
                    <a:pt x="2392" y="439"/>
                  </a:lnTo>
                  <a:lnTo>
                    <a:pt x="2390" y="434"/>
                  </a:lnTo>
                  <a:lnTo>
                    <a:pt x="2402" y="418"/>
                  </a:lnTo>
                  <a:lnTo>
                    <a:pt x="2416" y="405"/>
                  </a:lnTo>
                  <a:lnTo>
                    <a:pt x="2428" y="389"/>
                  </a:lnTo>
                  <a:lnTo>
                    <a:pt x="2434" y="387"/>
                  </a:lnTo>
                  <a:lnTo>
                    <a:pt x="2439" y="387"/>
                  </a:lnTo>
                  <a:lnTo>
                    <a:pt x="2441" y="385"/>
                  </a:lnTo>
                  <a:lnTo>
                    <a:pt x="2444" y="387"/>
                  </a:lnTo>
                  <a:lnTo>
                    <a:pt x="2448" y="389"/>
                  </a:lnTo>
                  <a:lnTo>
                    <a:pt x="2449" y="392"/>
                  </a:lnTo>
                  <a:lnTo>
                    <a:pt x="2451" y="396"/>
                  </a:lnTo>
                  <a:lnTo>
                    <a:pt x="2453" y="398"/>
                  </a:lnTo>
                  <a:lnTo>
                    <a:pt x="2454" y="401"/>
                  </a:lnTo>
                  <a:lnTo>
                    <a:pt x="2458" y="403"/>
                  </a:lnTo>
                  <a:lnTo>
                    <a:pt x="2458" y="399"/>
                  </a:lnTo>
                  <a:lnTo>
                    <a:pt x="2461" y="396"/>
                  </a:lnTo>
                  <a:lnTo>
                    <a:pt x="2463" y="392"/>
                  </a:lnTo>
                  <a:lnTo>
                    <a:pt x="2465" y="389"/>
                  </a:lnTo>
                  <a:lnTo>
                    <a:pt x="2465" y="384"/>
                  </a:lnTo>
                  <a:lnTo>
                    <a:pt x="2467" y="377"/>
                  </a:lnTo>
                  <a:lnTo>
                    <a:pt x="2482" y="377"/>
                  </a:lnTo>
                  <a:lnTo>
                    <a:pt x="2496" y="380"/>
                  </a:lnTo>
                  <a:lnTo>
                    <a:pt x="2509" y="384"/>
                  </a:lnTo>
                  <a:lnTo>
                    <a:pt x="2500" y="391"/>
                  </a:lnTo>
                  <a:lnTo>
                    <a:pt x="2491" y="396"/>
                  </a:lnTo>
                  <a:lnTo>
                    <a:pt x="2484" y="401"/>
                  </a:lnTo>
                  <a:lnTo>
                    <a:pt x="2477" y="411"/>
                  </a:lnTo>
                  <a:lnTo>
                    <a:pt x="2486" y="411"/>
                  </a:lnTo>
                  <a:lnTo>
                    <a:pt x="2491" y="406"/>
                  </a:lnTo>
                  <a:lnTo>
                    <a:pt x="2503" y="401"/>
                  </a:lnTo>
                  <a:lnTo>
                    <a:pt x="2516" y="396"/>
                  </a:lnTo>
                  <a:lnTo>
                    <a:pt x="2526" y="392"/>
                  </a:lnTo>
                  <a:lnTo>
                    <a:pt x="2537" y="389"/>
                  </a:lnTo>
                  <a:lnTo>
                    <a:pt x="2540" y="389"/>
                  </a:lnTo>
                  <a:lnTo>
                    <a:pt x="2542" y="391"/>
                  </a:lnTo>
                  <a:lnTo>
                    <a:pt x="2545" y="394"/>
                  </a:lnTo>
                  <a:lnTo>
                    <a:pt x="2547" y="396"/>
                  </a:lnTo>
                  <a:lnTo>
                    <a:pt x="2549" y="398"/>
                  </a:lnTo>
                  <a:lnTo>
                    <a:pt x="2552" y="398"/>
                  </a:lnTo>
                  <a:lnTo>
                    <a:pt x="2559" y="399"/>
                  </a:lnTo>
                  <a:lnTo>
                    <a:pt x="2561" y="396"/>
                  </a:lnTo>
                  <a:lnTo>
                    <a:pt x="2563" y="392"/>
                  </a:lnTo>
                  <a:lnTo>
                    <a:pt x="2564" y="391"/>
                  </a:lnTo>
                  <a:lnTo>
                    <a:pt x="2564" y="387"/>
                  </a:lnTo>
                  <a:lnTo>
                    <a:pt x="2566" y="382"/>
                  </a:lnTo>
                  <a:lnTo>
                    <a:pt x="2566" y="377"/>
                  </a:lnTo>
                  <a:lnTo>
                    <a:pt x="2563" y="373"/>
                  </a:lnTo>
                  <a:lnTo>
                    <a:pt x="2561" y="370"/>
                  </a:lnTo>
                  <a:lnTo>
                    <a:pt x="2559" y="366"/>
                  </a:lnTo>
                  <a:lnTo>
                    <a:pt x="2559" y="361"/>
                  </a:lnTo>
                  <a:lnTo>
                    <a:pt x="2559" y="354"/>
                  </a:lnTo>
                  <a:lnTo>
                    <a:pt x="2564" y="350"/>
                  </a:lnTo>
                  <a:lnTo>
                    <a:pt x="2568" y="347"/>
                  </a:lnTo>
                  <a:lnTo>
                    <a:pt x="2571" y="345"/>
                  </a:lnTo>
                  <a:lnTo>
                    <a:pt x="2578" y="342"/>
                  </a:lnTo>
                  <a:lnTo>
                    <a:pt x="2582" y="343"/>
                  </a:lnTo>
                  <a:lnTo>
                    <a:pt x="2587" y="345"/>
                  </a:lnTo>
                  <a:lnTo>
                    <a:pt x="2594" y="345"/>
                  </a:lnTo>
                  <a:lnTo>
                    <a:pt x="2601" y="345"/>
                  </a:lnTo>
                  <a:lnTo>
                    <a:pt x="2610" y="356"/>
                  </a:lnTo>
                  <a:lnTo>
                    <a:pt x="2622" y="368"/>
                  </a:lnTo>
                  <a:lnTo>
                    <a:pt x="2640" y="380"/>
                  </a:lnTo>
                  <a:lnTo>
                    <a:pt x="2655" y="392"/>
                  </a:lnTo>
                  <a:lnTo>
                    <a:pt x="2669" y="399"/>
                  </a:lnTo>
                  <a:lnTo>
                    <a:pt x="2678" y="403"/>
                  </a:lnTo>
                  <a:lnTo>
                    <a:pt x="2680" y="401"/>
                  </a:lnTo>
                  <a:lnTo>
                    <a:pt x="2680" y="401"/>
                  </a:lnTo>
                  <a:lnTo>
                    <a:pt x="2680" y="399"/>
                  </a:lnTo>
                  <a:lnTo>
                    <a:pt x="2680" y="399"/>
                  </a:lnTo>
                  <a:lnTo>
                    <a:pt x="2681" y="396"/>
                  </a:lnTo>
                  <a:lnTo>
                    <a:pt x="2676" y="391"/>
                  </a:lnTo>
                  <a:lnTo>
                    <a:pt x="2673" y="387"/>
                  </a:lnTo>
                  <a:lnTo>
                    <a:pt x="2671" y="382"/>
                  </a:lnTo>
                  <a:lnTo>
                    <a:pt x="2667" y="377"/>
                  </a:lnTo>
                  <a:lnTo>
                    <a:pt x="2666" y="370"/>
                  </a:lnTo>
                  <a:lnTo>
                    <a:pt x="2650" y="370"/>
                  </a:lnTo>
                  <a:lnTo>
                    <a:pt x="2652" y="349"/>
                  </a:lnTo>
                  <a:lnTo>
                    <a:pt x="2648" y="333"/>
                  </a:lnTo>
                  <a:lnTo>
                    <a:pt x="2646" y="319"/>
                  </a:lnTo>
                  <a:lnTo>
                    <a:pt x="2643" y="300"/>
                  </a:lnTo>
                  <a:lnTo>
                    <a:pt x="2653" y="293"/>
                  </a:lnTo>
                  <a:lnTo>
                    <a:pt x="2660" y="284"/>
                  </a:lnTo>
                  <a:lnTo>
                    <a:pt x="2664" y="274"/>
                  </a:lnTo>
                  <a:lnTo>
                    <a:pt x="2667" y="261"/>
                  </a:lnTo>
                  <a:lnTo>
                    <a:pt x="2671" y="251"/>
                  </a:lnTo>
                  <a:lnTo>
                    <a:pt x="2676" y="240"/>
                  </a:lnTo>
                  <a:lnTo>
                    <a:pt x="2683" y="232"/>
                  </a:lnTo>
                  <a:lnTo>
                    <a:pt x="2692" y="226"/>
                  </a:lnTo>
                  <a:lnTo>
                    <a:pt x="2708" y="225"/>
                  </a:lnTo>
                  <a:lnTo>
                    <a:pt x="2727" y="226"/>
                  </a:lnTo>
                  <a:lnTo>
                    <a:pt x="2732" y="235"/>
                  </a:lnTo>
                  <a:lnTo>
                    <a:pt x="2739" y="242"/>
                  </a:lnTo>
                  <a:lnTo>
                    <a:pt x="2737" y="256"/>
                  </a:lnTo>
                  <a:lnTo>
                    <a:pt x="2734" y="270"/>
                  </a:lnTo>
                  <a:lnTo>
                    <a:pt x="2730" y="282"/>
                  </a:lnTo>
                  <a:lnTo>
                    <a:pt x="2729" y="293"/>
                  </a:lnTo>
                  <a:lnTo>
                    <a:pt x="2727" y="300"/>
                  </a:lnTo>
                  <a:lnTo>
                    <a:pt x="2730" y="309"/>
                  </a:lnTo>
                  <a:lnTo>
                    <a:pt x="2736" y="321"/>
                  </a:lnTo>
                  <a:lnTo>
                    <a:pt x="2739" y="335"/>
                  </a:lnTo>
                  <a:lnTo>
                    <a:pt x="2742" y="345"/>
                  </a:lnTo>
                  <a:lnTo>
                    <a:pt x="2742" y="357"/>
                  </a:lnTo>
                  <a:lnTo>
                    <a:pt x="2739" y="368"/>
                  </a:lnTo>
                  <a:lnTo>
                    <a:pt x="2736" y="377"/>
                  </a:lnTo>
                  <a:lnTo>
                    <a:pt x="2736" y="384"/>
                  </a:lnTo>
                  <a:lnTo>
                    <a:pt x="2737" y="389"/>
                  </a:lnTo>
                  <a:lnTo>
                    <a:pt x="2739" y="392"/>
                  </a:lnTo>
                  <a:lnTo>
                    <a:pt x="2742" y="396"/>
                  </a:lnTo>
                  <a:lnTo>
                    <a:pt x="2746" y="399"/>
                  </a:lnTo>
                  <a:lnTo>
                    <a:pt x="2748" y="405"/>
                  </a:lnTo>
                  <a:lnTo>
                    <a:pt x="2751" y="411"/>
                  </a:lnTo>
                  <a:lnTo>
                    <a:pt x="2746" y="422"/>
                  </a:lnTo>
                  <a:lnTo>
                    <a:pt x="2742" y="434"/>
                  </a:lnTo>
                  <a:lnTo>
                    <a:pt x="2742" y="450"/>
                  </a:lnTo>
                  <a:lnTo>
                    <a:pt x="2737" y="453"/>
                  </a:lnTo>
                  <a:lnTo>
                    <a:pt x="2734" y="457"/>
                  </a:lnTo>
                  <a:lnTo>
                    <a:pt x="2729" y="459"/>
                  </a:lnTo>
                  <a:lnTo>
                    <a:pt x="2723" y="462"/>
                  </a:lnTo>
                  <a:lnTo>
                    <a:pt x="2716" y="464"/>
                  </a:lnTo>
                  <a:lnTo>
                    <a:pt x="2716" y="469"/>
                  </a:lnTo>
                  <a:lnTo>
                    <a:pt x="2736" y="469"/>
                  </a:lnTo>
                  <a:lnTo>
                    <a:pt x="2737" y="467"/>
                  </a:lnTo>
                  <a:lnTo>
                    <a:pt x="2737" y="467"/>
                  </a:lnTo>
                  <a:lnTo>
                    <a:pt x="2739" y="466"/>
                  </a:lnTo>
                  <a:lnTo>
                    <a:pt x="2739" y="466"/>
                  </a:lnTo>
                  <a:lnTo>
                    <a:pt x="2742" y="464"/>
                  </a:lnTo>
                  <a:lnTo>
                    <a:pt x="2749" y="452"/>
                  </a:lnTo>
                  <a:lnTo>
                    <a:pt x="2756" y="438"/>
                  </a:lnTo>
                  <a:lnTo>
                    <a:pt x="2762" y="427"/>
                  </a:lnTo>
                  <a:lnTo>
                    <a:pt x="2765" y="410"/>
                  </a:lnTo>
                  <a:lnTo>
                    <a:pt x="2762" y="394"/>
                  </a:lnTo>
                  <a:lnTo>
                    <a:pt x="2760" y="378"/>
                  </a:lnTo>
                  <a:lnTo>
                    <a:pt x="2758" y="364"/>
                  </a:lnTo>
                  <a:lnTo>
                    <a:pt x="2777" y="364"/>
                  </a:lnTo>
                  <a:lnTo>
                    <a:pt x="2795" y="364"/>
                  </a:lnTo>
                  <a:lnTo>
                    <a:pt x="2812" y="370"/>
                  </a:lnTo>
                  <a:lnTo>
                    <a:pt x="2812" y="364"/>
                  </a:lnTo>
                  <a:lnTo>
                    <a:pt x="2795" y="357"/>
                  </a:lnTo>
                  <a:lnTo>
                    <a:pt x="2774" y="349"/>
                  </a:lnTo>
                  <a:lnTo>
                    <a:pt x="2755" y="342"/>
                  </a:lnTo>
                  <a:lnTo>
                    <a:pt x="2751" y="324"/>
                  </a:lnTo>
                  <a:lnTo>
                    <a:pt x="2746" y="312"/>
                  </a:lnTo>
                  <a:lnTo>
                    <a:pt x="2741" y="302"/>
                  </a:lnTo>
                  <a:lnTo>
                    <a:pt x="2736" y="288"/>
                  </a:lnTo>
                  <a:lnTo>
                    <a:pt x="2758" y="268"/>
                  </a:lnTo>
                  <a:lnTo>
                    <a:pt x="2758" y="235"/>
                  </a:lnTo>
                  <a:lnTo>
                    <a:pt x="2762" y="235"/>
                  </a:lnTo>
                  <a:lnTo>
                    <a:pt x="2765" y="235"/>
                  </a:lnTo>
                  <a:lnTo>
                    <a:pt x="2767" y="235"/>
                  </a:lnTo>
                  <a:lnTo>
                    <a:pt x="2767" y="237"/>
                  </a:lnTo>
                  <a:lnTo>
                    <a:pt x="2770" y="239"/>
                  </a:lnTo>
                  <a:lnTo>
                    <a:pt x="2774" y="249"/>
                  </a:lnTo>
                  <a:lnTo>
                    <a:pt x="2777" y="260"/>
                  </a:lnTo>
                  <a:lnTo>
                    <a:pt x="2784" y="268"/>
                  </a:lnTo>
                  <a:lnTo>
                    <a:pt x="2797" y="261"/>
                  </a:lnTo>
                  <a:lnTo>
                    <a:pt x="2812" y="258"/>
                  </a:lnTo>
                  <a:lnTo>
                    <a:pt x="2832" y="258"/>
                  </a:lnTo>
                  <a:lnTo>
                    <a:pt x="2842" y="272"/>
                  </a:lnTo>
                  <a:lnTo>
                    <a:pt x="2858" y="286"/>
                  </a:lnTo>
                  <a:lnTo>
                    <a:pt x="2873" y="296"/>
                  </a:lnTo>
                  <a:lnTo>
                    <a:pt x="2873" y="288"/>
                  </a:lnTo>
                  <a:lnTo>
                    <a:pt x="2861" y="275"/>
                  </a:lnTo>
                  <a:lnTo>
                    <a:pt x="2852" y="260"/>
                  </a:lnTo>
                  <a:lnTo>
                    <a:pt x="2847" y="240"/>
                  </a:lnTo>
                  <a:lnTo>
                    <a:pt x="2842" y="221"/>
                  </a:lnTo>
                  <a:lnTo>
                    <a:pt x="2838" y="200"/>
                  </a:lnTo>
                  <a:lnTo>
                    <a:pt x="2861" y="193"/>
                  </a:lnTo>
                  <a:lnTo>
                    <a:pt x="2886" y="188"/>
                  </a:lnTo>
                  <a:lnTo>
                    <a:pt x="2893" y="204"/>
                  </a:lnTo>
                  <a:lnTo>
                    <a:pt x="2896" y="204"/>
                  </a:lnTo>
                  <a:lnTo>
                    <a:pt x="2900" y="188"/>
                  </a:lnTo>
                  <a:lnTo>
                    <a:pt x="2903" y="171"/>
                  </a:lnTo>
                  <a:lnTo>
                    <a:pt x="2908" y="153"/>
                  </a:lnTo>
                  <a:lnTo>
                    <a:pt x="2924" y="144"/>
                  </a:lnTo>
                  <a:lnTo>
                    <a:pt x="2936" y="134"/>
                  </a:lnTo>
                  <a:lnTo>
                    <a:pt x="2950" y="123"/>
                  </a:lnTo>
                  <a:lnTo>
                    <a:pt x="2964" y="117"/>
                  </a:lnTo>
                  <a:lnTo>
                    <a:pt x="2980" y="111"/>
                  </a:lnTo>
                  <a:lnTo>
                    <a:pt x="3001" y="111"/>
                  </a:lnTo>
                  <a:lnTo>
                    <a:pt x="3003" y="104"/>
                  </a:lnTo>
                  <a:lnTo>
                    <a:pt x="3006" y="99"/>
                  </a:lnTo>
                  <a:lnTo>
                    <a:pt x="3008" y="94"/>
                  </a:lnTo>
                  <a:lnTo>
                    <a:pt x="3011" y="89"/>
                  </a:lnTo>
                  <a:lnTo>
                    <a:pt x="3022" y="89"/>
                  </a:lnTo>
                  <a:lnTo>
                    <a:pt x="3036" y="89"/>
                  </a:lnTo>
                  <a:lnTo>
                    <a:pt x="3050" y="89"/>
                  </a:lnTo>
                  <a:lnTo>
                    <a:pt x="3060" y="89"/>
                  </a:lnTo>
                  <a:lnTo>
                    <a:pt x="3065" y="89"/>
                  </a:lnTo>
                  <a:lnTo>
                    <a:pt x="3072" y="83"/>
                  </a:lnTo>
                  <a:lnTo>
                    <a:pt x="3079" y="78"/>
                  </a:lnTo>
                  <a:lnTo>
                    <a:pt x="3086" y="71"/>
                  </a:lnTo>
                  <a:lnTo>
                    <a:pt x="3092" y="66"/>
                  </a:lnTo>
                  <a:lnTo>
                    <a:pt x="3097" y="68"/>
                  </a:lnTo>
                  <a:lnTo>
                    <a:pt x="3100" y="68"/>
                  </a:lnTo>
                  <a:lnTo>
                    <a:pt x="3106" y="69"/>
                  </a:lnTo>
                  <a:lnTo>
                    <a:pt x="3111" y="69"/>
                  </a:lnTo>
                  <a:lnTo>
                    <a:pt x="3111" y="50"/>
                  </a:lnTo>
                  <a:lnTo>
                    <a:pt x="3126" y="43"/>
                  </a:lnTo>
                  <a:lnTo>
                    <a:pt x="3139" y="36"/>
                  </a:lnTo>
                  <a:lnTo>
                    <a:pt x="3151" y="27"/>
                  </a:lnTo>
                  <a:lnTo>
                    <a:pt x="3161" y="17"/>
                  </a:lnTo>
                  <a:lnTo>
                    <a:pt x="3165"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304" name="Freeform 11">
              <a:extLst>
                <a:ext uri="{FF2B5EF4-FFF2-40B4-BE49-F238E27FC236}">
                  <a16:creationId xmlns:a16="http://schemas.microsoft.com/office/drawing/2014/main" xmlns="" id="{8E85018C-B18C-47AB-BAE7-93F2DFAD7F96}"/>
                </a:ext>
              </a:extLst>
            </p:cNvPr>
            <p:cNvSpPr>
              <a:spLocks noEditPoints="1"/>
            </p:cNvSpPr>
            <p:nvPr/>
          </p:nvSpPr>
          <p:spPr bwMode="auto">
            <a:xfrm>
              <a:off x="2097088" y="1382713"/>
              <a:ext cx="4552950" cy="1549400"/>
            </a:xfrm>
            <a:custGeom>
              <a:avLst/>
              <a:gdLst>
                <a:gd name="T0" fmla="*/ 0 w 2868"/>
                <a:gd name="T1" fmla="*/ 276 h 976"/>
                <a:gd name="T2" fmla="*/ 1210 w 2868"/>
                <a:gd name="T3" fmla="*/ 237 h 976"/>
                <a:gd name="T4" fmla="*/ 1742 w 2868"/>
                <a:gd name="T5" fmla="*/ 276 h 976"/>
                <a:gd name="T6" fmla="*/ 2863 w 2868"/>
                <a:gd name="T7" fmla="*/ 190 h 976"/>
                <a:gd name="T8" fmla="*/ 2804 w 2868"/>
                <a:gd name="T9" fmla="*/ 223 h 976"/>
                <a:gd name="T10" fmla="*/ 194 w 2868"/>
                <a:gd name="T11" fmla="*/ 279 h 976"/>
                <a:gd name="T12" fmla="*/ 98 w 2868"/>
                <a:gd name="T13" fmla="*/ 202 h 976"/>
                <a:gd name="T14" fmla="*/ 138 w 2868"/>
                <a:gd name="T15" fmla="*/ 150 h 976"/>
                <a:gd name="T16" fmla="*/ 1685 w 2868"/>
                <a:gd name="T17" fmla="*/ 166 h 976"/>
                <a:gd name="T18" fmla="*/ 1631 w 2868"/>
                <a:gd name="T19" fmla="*/ 295 h 976"/>
                <a:gd name="T20" fmla="*/ 1620 w 2868"/>
                <a:gd name="T21" fmla="*/ 218 h 976"/>
                <a:gd name="T22" fmla="*/ 1569 w 2868"/>
                <a:gd name="T23" fmla="*/ 159 h 976"/>
                <a:gd name="T24" fmla="*/ 1632 w 2868"/>
                <a:gd name="T25" fmla="*/ 157 h 976"/>
                <a:gd name="T26" fmla="*/ 2615 w 2868"/>
                <a:gd name="T27" fmla="*/ 120 h 976"/>
                <a:gd name="T28" fmla="*/ 2090 w 2868"/>
                <a:gd name="T29" fmla="*/ 120 h 976"/>
                <a:gd name="T30" fmla="*/ 2739 w 2868"/>
                <a:gd name="T31" fmla="*/ 87 h 976"/>
                <a:gd name="T32" fmla="*/ 2765 w 2868"/>
                <a:gd name="T33" fmla="*/ 195 h 976"/>
                <a:gd name="T34" fmla="*/ 2704 w 2868"/>
                <a:gd name="T35" fmla="*/ 92 h 976"/>
                <a:gd name="T36" fmla="*/ 2158 w 2868"/>
                <a:gd name="T37" fmla="*/ 99 h 976"/>
                <a:gd name="T38" fmla="*/ 1786 w 2868"/>
                <a:gd name="T39" fmla="*/ 89 h 976"/>
                <a:gd name="T40" fmla="*/ 1681 w 2868"/>
                <a:gd name="T41" fmla="*/ 89 h 976"/>
                <a:gd name="T42" fmla="*/ 2186 w 2868"/>
                <a:gd name="T43" fmla="*/ 45 h 976"/>
                <a:gd name="T44" fmla="*/ 596 w 2868"/>
                <a:gd name="T45" fmla="*/ 92 h 976"/>
                <a:gd name="T46" fmla="*/ 384 w 2868"/>
                <a:gd name="T47" fmla="*/ 253 h 976"/>
                <a:gd name="T48" fmla="*/ 330 w 2868"/>
                <a:gd name="T49" fmla="*/ 316 h 976"/>
                <a:gd name="T50" fmla="*/ 321 w 2868"/>
                <a:gd name="T51" fmla="*/ 361 h 976"/>
                <a:gd name="T52" fmla="*/ 205 w 2868"/>
                <a:gd name="T53" fmla="*/ 335 h 976"/>
                <a:gd name="T54" fmla="*/ 253 w 2868"/>
                <a:gd name="T55" fmla="*/ 248 h 976"/>
                <a:gd name="T56" fmla="*/ 304 w 2868"/>
                <a:gd name="T57" fmla="*/ 197 h 976"/>
                <a:gd name="T58" fmla="*/ 311 w 2868"/>
                <a:gd name="T59" fmla="*/ 188 h 976"/>
                <a:gd name="T60" fmla="*/ 192 w 2868"/>
                <a:gd name="T61" fmla="*/ 168 h 976"/>
                <a:gd name="T62" fmla="*/ 161 w 2868"/>
                <a:gd name="T63" fmla="*/ 131 h 976"/>
                <a:gd name="T64" fmla="*/ 253 w 2868"/>
                <a:gd name="T65" fmla="*/ 92 h 976"/>
                <a:gd name="T66" fmla="*/ 323 w 2868"/>
                <a:gd name="T67" fmla="*/ 77 h 976"/>
                <a:gd name="T68" fmla="*/ 2107 w 2868"/>
                <a:gd name="T69" fmla="*/ 80 h 976"/>
                <a:gd name="T70" fmla="*/ 2090 w 2868"/>
                <a:gd name="T71" fmla="*/ 59 h 976"/>
                <a:gd name="T72" fmla="*/ 2147 w 2868"/>
                <a:gd name="T73" fmla="*/ 30 h 976"/>
                <a:gd name="T74" fmla="*/ 1048 w 2868"/>
                <a:gd name="T75" fmla="*/ 73 h 976"/>
                <a:gd name="T76" fmla="*/ 1076 w 2868"/>
                <a:gd name="T77" fmla="*/ 131 h 976"/>
                <a:gd name="T78" fmla="*/ 1294 w 2868"/>
                <a:gd name="T79" fmla="*/ 147 h 976"/>
                <a:gd name="T80" fmla="*/ 1196 w 2868"/>
                <a:gd name="T81" fmla="*/ 243 h 976"/>
                <a:gd name="T82" fmla="*/ 1224 w 2868"/>
                <a:gd name="T83" fmla="*/ 353 h 976"/>
                <a:gd name="T84" fmla="*/ 1198 w 2868"/>
                <a:gd name="T85" fmla="*/ 415 h 976"/>
                <a:gd name="T86" fmla="*/ 1192 w 2868"/>
                <a:gd name="T87" fmla="*/ 490 h 976"/>
                <a:gd name="T88" fmla="*/ 1140 w 2868"/>
                <a:gd name="T89" fmla="*/ 538 h 976"/>
                <a:gd name="T90" fmla="*/ 1091 w 2868"/>
                <a:gd name="T91" fmla="*/ 602 h 976"/>
                <a:gd name="T92" fmla="*/ 1048 w 2868"/>
                <a:gd name="T93" fmla="*/ 696 h 976"/>
                <a:gd name="T94" fmla="*/ 911 w 2868"/>
                <a:gd name="T95" fmla="*/ 784 h 976"/>
                <a:gd name="T96" fmla="*/ 861 w 2868"/>
                <a:gd name="T97" fmla="*/ 932 h 976"/>
                <a:gd name="T98" fmla="*/ 740 w 2868"/>
                <a:gd name="T99" fmla="*/ 862 h 976"/>
                <a:gd name="T100" fmla="*/ 714 w 2868"/>
                <a:gd name="T101" fmla="*/ 806 h 976"/>
                <a:gd name="T102" fmla="*/ 718 w 2868"/>
                <a:gd name="T103" fmla="*/ 641 h 976"/>
                <a:gd name="T104" fmla="*/ 672 w 2868"/>
                <a:gd name="T105" fmla="*/ 576 h 976"/>
                <a:gd name="T106" fmla="*/ 466 w 2868"/>
                <a:gd name="T107" fmla="*/ 374 h 976"/>
                <a:gd name="T108" fmla="*/ 447 w 2868"/>
                <a:gd name="T109" fmla="*/ 290 h 976"/>
                <a:gd name="T110" fmla="*/ 592 w 2868"/>
                <a:gd name="T111" fmla="*/ 140 h 976"/>
                <a:gd name="T112" fmla="*/ 711 w 2868"/>
                <a:gd name="T113" fmla="*/ 112 h 976"/>
                <a:gd name="T114" fmla="*/ 833 w 2868"/>
                <a:gd name="T115" fmla="*/ 80 h 976"/>
                <a:gd name="T116" fmla="*/ 896 w 2868"/>
                <a:gd name="T117" fmla="*/ 44 h 976"/>
                <a:gd name="T118" fmla="*/ 2706 w 2868"/>
                <a:gd name="T119" fmla="*/ 31 h 976"/>
                <a:gd name="T120" fmla="*/ 2641 w 2868"/>
                <a:gd name="T121" fmla="*/ 8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68" h="976">
                  <a:moveTo>
                    <a:pt x="7" y="243"/>
                  </a:moveTo>
                  <a:lnTo>
                    <a:pt x="25" y="248"/>
                  </a:lnTo>
                  <a:lnTo>
                    <a:pt x="37" y="257"/>
                  </a:lnTo>
                  <a:lnTo>
                    <a:pt x="47" y="265"/>
                  </a:lnTo>
                  <a:lnTo>
                    <a:pt x="58" y="276"/>
                  </a:lnTo>
                  <a:lnTo>
                    <a:pt x="68" y="284"/>
                  </a:lnTo>
                  <a:lnTo>
                    <a:pt x="68" y="281"/>
                  </a:lnTo>
                  <a:lnTo>
                    <a:pt x="74" y="281"/>
                  </a:lnTo>
                  <a:lnTo>
                    <a:pt x="74" y="284"/>
                  </a:lnTo>
                  <a:lnTo>
                    <a:pt x="75" y="288"/>
                  </a:lnTo>
                  <a:lnTo>
                    <a:pt x="79" y="293"/>
                  </a:lnTo>
                  <a:lnTo>
                    <a:pt x="81" y="300"/>
                  </a:lnTo>
                  <a:lnTo>
                    <a:pt x="74" y="300"/>
                  </a:lnTo>
                  <a:lnTo>
                    <a:pt x="70" y="300"/>
                  </a:lnTo>
                  <a:lnTo>
                    <a:pt x="70" y="302"/>
                  </a:lnTo>
                  <a:lnTo>
                    <a:pt x="68" y="302"/>
                  </a:lnTo>
                  <a:lnTo>
                    <a:pt x="65" y="302"/>
                  </a:lnTo>
                  <a:lnTo>
                    <a:pt x="61" y="304"/>
                  </a:lnTo>
                  <a:lnTo>
                    <a:pt x="47" y="293"/>
                  </a:lnTo>
                  <a:lnTo>
                    <a:pt x="33" y="288"/>
                  </a:lnTo>
                  <a:lnTo>
                    <a:pt x="16" y="284"/>
                  </a:lnTo>
                  <a:lnTo>
                    <a:pt x="0" y="276"/>
                  </a:lnTo>
                  <a:lnTo>
                    <a:pt x="6" y="271"/>
                  </a:lnTo>
                  <a:lnTo>
                    <a:pt x="7" y="265"/>
                  </a:lnTo>
                  <a:lnTo>
                    <a:pt x="6" y="260"/>
                  </a:lnTo>
                  <a:lnTo>
                    <a:pt x="6" y="253"/>
                  </a:lnTo>
                  <a:lnTo>
                    <a:pt x="7" y="243"/>
                  </a:lnTo>
                  <a:close/>
                  <a:moveTo>
                    <a:pt x="1222" y="236"/>
                  </a:moveTo>
                  <a:lnTo>
                    <a:pt x="1226" y="236"/>
                  </a:lnTo>
                  <a:lnTo>
                    <a:pt x="1229" y="237"/>
                  </a:lnTo>
                  <a:lnTo>
                    <a:pt x="1231" y="239"/>
                  </a:lnTo>
                  <a:lnTo>
                    <a:pt x="1233" y="241"/>
                  </a:lnTo>
                  <a:lnTo>
                    <a:pt x="1234" y="243"/>
                  </a:lnTo>
                  <a:lnTo>
                    <a:pt x="1234" y="244"/>
                  </a:lnTo>
                  <a:lnTo>
                    <a:pt x="1234" y="246"/>
                  </a:lnTo>
                  <a:lnTo>
                    <a:pt x="1236" y="250"/>
                  </a:lnTo>
                  <a:lnTo>
                    <a:pt x="1229" y="250"/>
                  </a:lnTo>
                  <a:lnTo>
                    <a:pt x="1226" y="251"/>
                  </a:lnTo>
                  <a:lnTo>
                    <a:pt x="1222" y="251"/>
                  </a:lnTo>
                  <a:lnTo>
                    <a:pt x="1219" y="253"/>
                  </a:lnTo>
                  <a:lnTo>
                    <a:pt x="1213" y="253"/>
                  </a:lnTo>
                  <a:lnTo>
                    <a:pt x="1213" y="250"/>
                  </a:lnTo>
                  <a:lnTo>
                    <a:pt x="1210" y="250"/>
                  </a:lnTo>
                  <a:lnTo>
                    <a:pt x="1210" y="237"/>
                  </a:lnTo>
                  <a:lnTo>
                    <a:pt x="1215" y="237"/>
                  </a:lnTo>
                  <a:lnTo>
                    <a:pt x="1220" y="236"/>
                  </a:lnTo>
                  <a:lnTo>
                    <a:pt x="1222" y="236"/>
                  </a:lnTo>
                  <a:close/>
                  <a:moveTo>
                    <a:pt x="61" y="227"/>
                  </a:moveTo>
                  <a:lnTo>
                    <a:pt x="77" y="227"/>
                  </a:lnTo>
                  <a:lnTo>
                    <a:pt x="77" y="230"/>
                  </a:lnTo>
                  <a:lnTo>
                    <a:pt x="74" y="230"/>
                  </a:lnTo>
                  <a:lnTo>
                    <a:pt x="70" y="230"/>
                  </a:lnTo>
                  <a:lnTo>
                    <a:pt x="68" y="232"/>
                  </a:lnTo>
                  <a:lnTo>
                    <a:pt x="67" y="232"/>
                  </a:lnTo>
                  <a:lnTo>
                    <a:pt x="67" y="232"/>
                  </a:lnTo>
                  <a:lnTo>
                    <a:pt x="65" y="232"/>
                  </a:lnTo>
                  <a:lnTo>
                    <a:pt x="63" y="230"/>
                  </a:lnTo>
                  <a:lnTo>
                    <a:pt x="61" y="227"/>
                  </a:lnTo>
                  <a:close/>
                  <a:moveTo>
                    <a:pt x="1716" y="202"/>
                  </a:moveTo>
                  <a:lnTo>
                    <a:pt x="1728" y="202"/>
                  </a:lnTo>
                  <a:lnTo>
                    <a:pt x="1732" y="216"/>
                  </a:lnTo>
                  <a:lnTo>
                    <a:pt x="1735" y="225"/>
                  </a:lnTo>
                  <a:lnTo>
                    <a:pt x="1742" y="229"/>
                  </a:lnTo>
                  <a:lnTo>
                    <a:pt x="1754" y="234"/>
                  </a:lnTo>
                  <a:lnTo>
                    <a:pt x="1749" y="255"/>
                  </a:lnTo>
                  <a:lnTo>
                    <a:pt x="1742" y="276"/>
                  </a:lnTo>
                  <a:lnTo>
                    <a:pt x="1732" y="291"/>
                  </a:lnTo>
                  <a:lnTo>
                    <a:pt x="1732" y="272"/>
                  </a:lnTo>
                  <a:lnTo>
                    <a:pt x="1709" y="272"/>
                  </a:lnTo>
                  <a:lnTo>
                    <a:pt x="1711" y="250"/>
                  </a:lnTo>
                  <a:lnTo>
                    <a:pt x="1713" y="229"/>
                  </a:lnTo>
                  <a:lnTo>
                    <a:pt x="1716" y="202"/>
                  </a:lnTo>
                  <a:close/>
                  <a:moveTo>
                    <a:pt x="2819" y="157"/>
                  </a:moveTo>
                  <a:lnTo>
                    <a:pt x="2823" y="157"/>
                  </a:lnTo>
                  <a:lnTo>
                    <a:pt x="2823" y="161"/>
                  </a:lnTo>
                  <a:lnTo>
                    <a:pt x="2824" y="166"/>
                  </a:lnTo>
                  <a:lnTo>
                    <a:pt x="2826" y="168"/>
                  </a:lnTo>
                  <a:lnTo>
                    <a:pt x="2828" y="171"/>
                  </a:lnTo>
                  <a:lnTo>
                    <a:pt x="2830" y="173"/>
                  </a:lnTo>
                  <a:lnTo>
                    <a:pt x="2833" y="176"/>
                  </a:lnTo>
                  <a:lnTo>
                    <a:pt x="2837" y="173"/>
                  </a:lnTo>
                  <a:lnTo>
                    <a:pt x="2838" y="169"/>
                  </a:lnTo>
                  <a:lnTo>
                    <a:pt x="2840" y="168"/>
                  </a:lnTo>
                  <a:lnTo>
                    <a:pt x="2844" y="168"/>
                  </a:lnTo>
                  <a:lnTo>
                    <a:pt x="2849" y="166"/>
                  </a:lnTo>
                  <a:lnTo>
                    <a:pt x="2852" y="176"/>
                  </a:lnTo>
                  <a:lnTo>
                    <a:pt x="2858" y="183"/>
                  </a:lnTo>
                  <a:lnTo>
                    <a:pt x="2863" y="190"/>
                  </a:lnTo>
                  <a:lnTo>
                    <a:pt x="2866" y="199"/>
                  </a:lnTo>
                  <a:lnTo>
                    <a:pt x="2868" y="211"/>
                  </a:lnTo>
                  <a:lnTo>
                    <a:pt x="2868" y="213"/>
                  </a:lnTo>
                  <a:lnTo>
                    <a:pt x="2866" y="215"/>
                  </a:lnTo>
                  <a:lnTo>
                    <a:pt x="2866" y="216"/>
                  </a:lnTo>
                  <a:lnTo>
                    <a:pt x="2866" y="218"/>
                  </a:lnTo>
                  <a:lnTo>
                    <a:pt x="2866" y="220"/>
                  </a:lnTo>
                  <a:lnTo>
                    <a:pt x="2865" y="223"/>
                  </a:lnTo>
                  <a:lnTo>
                    <a:pt x="2854" y="230"/>
                  </a:lnTo>
                  <a:lnTo>
                    <a:pt x="2838" y="237"/>
                  </a:lnTo>
                  <a:lnTo>
                    <a:pt x="2819" y="241"/>
                  </a:lnTo>
                  <a:lnTo>
                    <a:pt x="2800" y="244"/>
                  </a:lnTo>
                  <a:lnTo>
                    <a:pt x="2784" y="246"/>
                  </a:lnTo>
                  <a:lnTo>
                    <a:pt x="2786" y="237"/>
                  </a:lnTo>
                  <a:lnTo>
                    <a:pt x="2788" y="234"/>
                  </a:lnTo>
                  <a:lnTo>
                    <a:pt x="2790" y="230"/>
                  </a:lnTo>
                  <a:lnTo>
                    <a:pt x="2791" y="229"/>
                  </a:lnTo>
                  <a:lnTo>
                    <a:pt x="2793" y="229"/>
                  </a:lnTo>
                  <a:lnTo>
                    <a:pt x="2797" y="227"/>
                  </a:lnTo>
                  <a:lnTo>
                    <a:pt x="2798" y="227"/>
                  </a:lnTo>
                  <a:lnTo>
                    <a:pt x="2800" y="225"/>
                  </a:lnTo>
                  <a:lnTo>
                    <a:pt x="2804" y="223"/>
                  </a:lnTo>
                  <a:lnTo>
                    <a:pt x="2809" y="209"/>
                  </a:lnTo>
                  <a:lnTo>
                    <a:pt x="2809" y="195"/>
                  </a:lnTo>
                  <a:lnTo>
                    <a:pt x="2807" y="182"/>
                  </a:lnTo>
                  <a:lnTo>
                    <a:pt x="2810" y="171"/>
                  </a:lnTo>
                  <a:lnTo>
                    <a:pt x="2819" y="161"/>
                  </a:lnTo>
                  <a:lnTo>
                    <a:pt x="2819" y="157"/>
                  </a:lnTo>
                  <a:close/>
                  <a:moveTo>
                    <a:pt x="142" y="150"/>
                  </a:moveTo>
                  <a:lnTo>
                    <a:pt x="161" y="171"/>
                  </a:lnTo>
                  <a:lnTo>
                    <a:pt x="185" y="187"/>
                  </a:lnTo>
                  <a:lnTo>
                    <a:pt x="215" y="199"/>
                  </a:lnTo>
                  <a:lnTo>
                    <a:pt x="217" y="216"/>
                  </a:lnTo>
                  <a:lnTo>
                    <a:pt x="222" y="229"/>
                  </a:lnTo>
                  <a:lnTo>
                    <a:pt x="227" y="236"/>
                  </a:lnTo>
                  <a:lnTo>
                    <a:pt x="234" y="243"/>
                  </a:lnTo>
                  <a:lnTo>
                    <a:pt x="241" y="253"/>
                  </a:lnTo>
                  <a:lnTo>
                    <a:pt x="229" y="255"/>
                  </a:lnTo>
                  <a:lnTo>
                    <a:pt x="217" y="257"/>
                  </a:lnTo>
                  <a:lnTo>
                    <a:pt x="206" y="262"/>
                  </a:lnTo>
                  <a:lnTo>
                    <a:pt x="199" y="269"/>
                  </a:lnTo>
                  <a:lnTo>
                    <a:pt x="198" y="272"/>
                  </a:lnTo>
                  <a:lnTo>
                    <a:pt x="196" y="276"/>
                  </a:lnTo>
                  <a:lnTo>
                    <a:pt x="194" y="279"/>
                  </a:lnTo>
                  <a:lnTo>
                    <a:pt x="192" y="281"/>
                  </a:lnTo>
                  <a:lnTo>
                    <a:pt x="189" y="284"/>
                  </a:lnTo>
                  <a:lnTo>
                    <a:pt x="178" y="286"/>
                  </a:lnTo>
                  <a:lnTo>
                    <a:pt x="163" y="288"/>
                  </a:lnTo>
                  <a:lnTo>
                    <a:pt x="145" y="286"/>
                  </a:lnTo>
                  <a:lnTo>
                    <a:pt x="131" y="284"/>
                  </a:lnTo>
                  <a:lnTo>
                    <a:pt x="128" y="274"/>
                  </a:lnTo>
                  <a:lnTo>
                    <a:pt x="126" y="267"/>
                  </a:lnTo>
                  <a:lnTo>
                    <a:pt x="124" y="262"/>
                  </a:lnTo>
                  <a:lnTo>
                    <a:pt x="119" y="253"/>
                  </a:lnTo>
                  <a:lnTo>
                    <a:pt x="142" y="246"/>
                  </a:lnTo>
                  <a:lnTo>
                    <a:pt x="142" y="243"/>
                  </a:lnTo>
                  <a:lnTo>
                    <a:pt x="124" y="241"/>
                  </a:lnTo>
                  <a:lnTo>
                    <a:pt x="112" y="237"/>
                  </a:lnTo>
                  <a:lnTo>
                    <a:pt x="103" y="230"/>
                  </a:lnTo>
                  <a:lnTo>
                    <a:pt x="102" y="225"/>
                  </a:lnTo>
                  <a:lnTo>
                    <a:pt x="98" y="220"/>
                  </a:lnTo>
                  <a:lnTo>
                    <a:pt x="96" y="215"/>
                  </a:lnTo>
                  <a:lnTo>
                    <a:pt x="96" y="209"/>
                  </a:lnTo>
                  <a:lnTo>
                    <a:pt x="96" y="206"/>
                  </a:lnTo>
                  <a:lnTo>
                    <a:pt x="96" y="202"/>
                  </a:lnTo>
                  <a:lnTo>
                    <a:pt x="98" y="202"/>
                  </a:lnTo>
                  <a:lnTo>
                    <a:pt x="100" y="201"/>
                  </a:lnTo>
                  <a:lnTo>
                    <a:pt x="102" y="201"/>
                  </a:lnTo>
                  <a:lnTo>
                    <a:pt x="103" y="201"/>
                  </a:lnTo>
                  <a:lnTo>
                    <a:pt x="107" y="199"/>
                  </a:lnTo>
                  <a:lnTo>
                    <a:pt x="109" y="194"/>
                  </a:lnTo>
                  <a:lnTo>
                    <a:pt x="109" y="188"/>
                  </a:lnTo>
                  <a:lnTo>
                    <a:pt x="109" y="185"/>
                  </a:lnTo>
                  <a:lnTo>
                    <a:pt x="110" y="183"/>
                  </a:lnTo>
                  <a:lnTo>
                    <a:pt x="112" y="180"/>
                  </a:lnTo>
                  <a:lnTo>
                    <a:pt x="114" y="180"/>
                  </a:lnTo>
                  <a:lnTo>
                    <a:pt x="116" y="178"/>
                  </a:lnTo>
                  <a:lnTo>
                    <a:pt x="117" y="178"/>
                  </a:lnTo>
                  <a:lnTo>
                    <a:pt x="119" y="178"/>
                  </a:lnTo>
                  <a:lnTo>
                    <a:pt x="122" y="176"/>
                  </a:lnTo>
                  <a:lnTo>
                    <a:pt x="124" y="169"/>
                  </a:lnTo>
                  <a:lnTo>
                    <a:pt x="126" y="164"/>
                  </a:lnTo>
                  <a:lnTo>
                    <a:pt x="128" y="159"/>
                  </a:lnTo>
                  <a:lnTo>
                    <a:pt x="131" y="154"/>
                  </a:lnTo>
                  <a:lnTo>
                    <a:pt x="133" y="152"/>
                  </a:lnTo>
                  <a:lnTo>
                    <a:pt x="135" y="152"/>
                  </a:lnTo>
                  <a:lnTo>
                    <a:pt x="136" y="150"/>
                  </a:lnTo>
                  <a:lnTo>
                    <a:pt x="138" y="150"/>
                  </a:lnTo>
                  <a:lnTo>
                    <a:pt x="142" y="150"/>
                  </a:lnTo>
                  <a:close/>
                  <a:moveTo>
                    <a:pt x="1172" y="131"/>
                  </a:moveTo>
                  <a:lnTo>
                    <a:pt x="1177" y="133"/>
                  </a:lnTo>
                  <a:lnTo>
                    <a:pt x="1182" y="134"/>
                  </a:lnTo>
                  <a:lnTo>
                    <a:pt x="1185" y="136"/>
                  </a:lnTo>
                  <a:lnTo>
                    <a:pt x="1191" y="138"/>
                  </a:lnTo>
                  <a:lnTo>
                    <a:pt x="1191" y="143"/>
                  </a:lnTo>
                  <a:lnTo>
                    <a:pt x="1192" y="147"/>
                  </a:lnTo>
                  <a:lnTo>
                    <a:pt x="1192" y="150"/>
                  </a:lnTo>
                  <a:lnTo>
                    <a:pt x="1194" y="154"/>
                  </a:lnTo>
                  <a:lnTo>
                    <a:pt x="1182" y="154"/>
                  </a:lnTo>
                  <a:lnTo>
                    <a:pt x="1180" y="150"/>
                  </a:lnTo>
                  <a:lnTo>
                    <a:pt x="1178" y="147"/>
                  </a:lnTo>
                  <a:lnTo>
                    <a:pt x="1175" y="143"/>
                  </a:lnTo>
                  <a:lnTo>
                    <a:pt x="1173" y="141"/>
                  </a:lnTo>
                  <a:lnTo>
                    <a:pt x="1173" y="136"/>
                  </a:lnTo>
                  <a:lnTo>
                    <a:pt x="1172" y="131"/>
                  </a:lnTo>
                  <a:close/>
                  <a:moveTo>
                    <a:pt x="1658" y="108"/>
                  </a:moveTo>
                  <a:lnTo>
                    <a:pt x="1664" y="117"/>
                  </a:lnTo>
                  <a:lnTo>
                    <a:pt x="1669" y="134"/>
                  </a:lnTo>
                  <a:lnTo>
                    <a:pt x="1676" y="150"/>
                  </a:lnTo>
                  <a:lnTo>
                    <a:pt x="1685" y="166"/>
                  </a:lnTo>
                  <a:lnTo>
                    <a:pt x="1690" y="173"/>
                  </a:lnTo>
                  <a:lnTo>
                    <a:pt x="1693" y="169"/>
                  </a:lnTo>
                  <a:lnTo>
                    <a:pt x="1695" y="168"/>
                  </a:lnTo>
                  <a:lnTo>
                    <a:pt x="1699" y="168"/>
                  </a:lnTo>
                  <a:lnTo>
                    <a:pt x="1702" y="166"/>
                  </a:lnTo>
                  <a:lnTo>
                    <a:pt x="1709" y="166"/>
                  </a:lnTo>
                  <a:lnTo>
                    <a:pt x="1709" y="169"/>
                  </a:lnTo>
                  <a:lnTo>
                    <a:pt x="1713" y="169"/>
                  </a:lnTo>
                  <a:lnTo>
                    <a:pt x="1713" y="180"/>
                  </a:lnTo>
                  <a:lnTo>
                    <a:pt x="1686" y="183"/>
                  </a:lnTo>
                  <a:lnTo>
                    <a:pt x="1683" y="211"/>
                  </a:lnTo>
                  <a:lnTo>
                    <a:pt x="1674" y="234"/>
                  </a:lnTo>
                  <a:lnTo>
                    <a:pt x="1667" y="257"/>
                  </a:lnTo>
                  <a:lnTo>
                    <a:pt x="1664" y="276"/>
                  </a:lnTo>
                  <a:lnTo>
                    <a:pt x="1662" y="295"/>
                  </a:lnTo>
                  <a:lnTo>
                    <a:pt x="1662" y="311"/>
                  </a:lnTo>
                  <a:lnTo>
                    <a:pt x="1658" y="326"/>
                  </a:lnTo>
                  <a:lnTo>
                    <a:pt x="1655" y="326"/>
                  </a:lnTo>
                  <a:lnTo>
                    <a:pt x="1655" y="323"/>
                  </a:lnTo>
                  <a:lnTo>
                    <a:pt x="1650" y="316"/>
                  </a:lnTo>
                  <a:lnTo>
                    <a:pt x="1641" y="307"/>
                  </a:lnTo>
                  <a:lnTo>
                    <a:pt x="1631" y="295"/>
                  </a:lnTo>
                  <a:lnTo>
                    <a:pt x="1622" y="283"/>
                  </a:lnTo>
                  <a:lnTo>
                    <a:pt x="1615" y="271"/>
                  </a:lnTo>
                  <a:lnTo>
                    <a:pt x="1611" y="260"/>
                  </a:lnTo>
                  <a:lnTo>
                    <a:pt x="1613" y="253"/>
                  </a:lnTo>
                  <a:lnTo>
                    <a:pt x="1617" y="251"/>
                  </a:lnTo>
                  <a:lnTo>
                    <a:pt x="1620" y="251"/>
                  </a:lnTo>
                  <a:lnTo>
                    <a:pt x="1622" y="251"/>
                  </a:lnTo>
                  <a:lnTo>
                    <a:pt x="1624" y="251"/>
                  </a:lnTo>
                  <a:lnTo>
                    <a:pt x="1625" y="251"/>
                  </a:lnTo>
                  <a:lnTo>
                    <a:pt x="1627" y="251"/>
                  </a:lnTo>
                  <a:lnTo>
                    <a:pt x="1629" y="250"/>
                  </a:lnTo>
                  <a:lnTo>
                    <a:pt x="1632" y="246"/>
                  </a:lnTo>
                  <a:lnTo>
                    <a:pt x="1629" y="246"/>
                  </a:lnTo>
                  <a:lnTo>
                    <a:pt x="1629" y="243"/>
                  </a:lnTo>
                  <a:lnTo>
                    <a:pt x="1613" y="241"/>
                  </a:lnTo>
                  <a:lnTo>
                    <a:pt x="1604" y="236"/>
                  </a:lnTo>
                  <a:lnTo>
                    <a:pt x="1597" y="227"/>
                  </a:lnTo>
                  <a:lnTo>
                    <a:pt x="1604" y="225"/>
                  </a:lnTo>
                  <a:lnTo>
                    <a:pt x="1610" y="223"/>
                  </a:lnTo>
                  <a:lnTo>
                    <a:pt x="1613" y="222"/>
                  </a:lnTo>
                  <a:lnTo>
                    <a:pt x="1617" y="220"/>
                  </a:lnTo>
                  <a:lnTo>
                    <a:pt x="1620" y="218"/>
                  </a:lnTo>
                  <a:lnTo>
                    <a:pt x="1624" y="215"/>
                  </a:lnTo>
                  <a:lnTo>
                    <a:pt x="1624" y="211"/>
                  </a:lnTo>
                  <a:lnTo>
                    <a:pt x="1610" y="211"/>
                  </a:lnTo>
                  <a:lnTo>
                    <a:pt x="1606" y="213"/>
                  </a:lnTo>
                  <a:lnTo>
                    <a:pt x="1603" y="213"/>
                  </a:lnTo>
                  <a:lnTo>
                    <a:pt x="1599" y="215"/>
                  </a:lnTo>
                  <a:lnTo>
                    <a:pt x="1594" y="215"/>
                  </a:lnTo>
                  <a:lnTo>
                    <a:pt x="1585" y="199"/>
                  </a:lnTo>
                  <a:lnTo>
                    <a:pt x="1575" y="183"/>
                  </a:lnTo>
                  <a:lnTo>
                    <a:pt x="1576" y="178"/>
                  </a:lnTo>
                  <a:lnTo>
                    <a:pt x="1576" y="175"/>
                  </a:lnTo>
                  <a:lnTo>
                    <a:pt x="1578" y="173"/>
                  </a:lnTo>
                  <a:lnTo>
                    <a:pt x="1580" y="169"/>
                  </a:lnTo>
                  <a:lnTo>
                    <a:pt x="1580" y="166"/>
                  </a:lnTo>
                  <a:lnTo>
                    <a:pt x="1582" y="161"/>
                  </a:lnTo>
                  <a:lnTo>
                    <a:pt x="1578" y="161"/>
                  </a:lnTo>
                  <a:lnTo>
                    <a:pt x="1578" y="157"/>
                  </a:lnTo>
                  <a:lnTo>
                    <a:pt x="1575" y="159"/>
                  </a:lnTo>
                  <a:lnTo>
                    <a:pt x="1573" y="159"/>
                  </a:lnTo>
                  <a:lnTo>
                    <a:pt x="1571" y="159"/>
                  </a:lnTo>
                  <a:lnTo>
                    <a:pt x="1571" y="159"/>
                  </a:lnTo>
                  <a:lnTo>
                    <a:pt x="1569" y="159"/>
                  </a:lnTo>
                  <a:lnTo>
                    <a:pt x="1569" y="157"/>
                  </a:lnTo>
                  <a:lnTo>
                    <a:pt x="1566" y="154"/>
                  </a:lnTo>
                  <a:lnTo>
                    <a:pt x="1564" y="150"/>
                  </a:lnTo>
                  <a:lnTo>
                    <a:pt x="1562" y="147"/>
                  </a:lnTo>
                  <a:lnTo>
                    <a:pt x="1561" y="145"/>
                  </a:lnTo>
                  <a:lnTo>
                    <a:pt x="1561" y="140"/>
                  </a:lnTo>
                  <a:lnTo>
                    <a:pt x="1559" y="134"/>
                  </a:lnTo>
                  <a:lnTo>
                    <a:pt x="1578" y="122"/>
                  </a:lnTo>
                  <a:lnTo>
                    <a:pt x="1597" y="112"/>
                  </a:lnTo>
                  <a:lnTo>
                    <a:pt x="1599" y="117"/>
                  </a:lnTo>
                  <a:lnTo>
                    <a:pt x="1601" y="122"/>
                  </a:lnTo>
                  <a:lnTo>
                    <a:pt x="1603" y="124"/>
                  </a:lnTo>
                  <a:lnTo>
                    <a:pt x="1606" y="126"/>
                  </a:lnTo>
                  <a:lnTo>
                    <a:pt x="1608" y="126"/>
                  </a:lnTo>
                  <a:lnTo>
                    <a:pt x="1610" y="127"/>
                  </a:lnTo>
                  <a:lnTo>
                    <a:pt x="1613" y="129"/>
                  </a:lnTo>
                  <a:lnTo>
                    <a:pt x="1617" y="131"/>
                  </a:lnTo>
                  <a:lnTo>
                    <a:pt x="1620" y="141"/>
                  </a:lnTo>
                  <a:lnTo>
                    <a:pt x="1622" y="154"/>
                  </a:lnTo>
                  <a:lnTo>
                    <a:pt x="1624" y="166"/>
                  </a:lnTo>
                  <a:lnTo>
                    <a:pt x="1632" y="166"/>
                  </a:lnTo>
                  <a:lnTo>
                    <a:pt x="1632" y="157"/>
                  </a:lnTo>
                  <a:lnTo>
                    <a:pt x="1629" y="147"/>
                  </a:lnTo>
                  <a:lnTo>
                    <a:pt x="1629" y="134"/>
                  </a:lnTo>
                  <a:lnTo>
                    <a:pt x="1632" y="122"/>
                  </a:lnTo>
                  <a:lnTo>
                    <a:pt x="1636" y="112"/>
                  </a:lnTo>
                  <a:lnTo>
                    <a:pt x="1658" y="108"/>
                  </a:lnTo>
                  <a:close/>
                  <a:moveTo>
                    <a:pt x="2641" y="99"/>
                  </a:moveTo>
                  <a:lnTo>
                    <a:pt x="2646" y="103"/>
                  </a:lnTo>
                  <a:lnTo>
                    <a:pt x="2650" y="106"/>
                  </a:lnTo>
                  <a:lnTo>
                    <a:pt x="2655" y="106"/>
                  </a:lnTo>
                  <a:lnTo>
                    <a:pt x="2660" y="106"/>
                  </a:lnTo>
                  <a:lnTo>
                    <a:pt x="2669" y="108"/>
                  </a:lnTo>
                  <a:lnTo>
                    <a:pt x="2667" y="112"/>
                  </a:lnTo>
                  <a:lnTo>
                    <a:pt x="2667" y="113"/>
                  </a:lnTo>
                  <a:lnTo>
                    <a:pt x="2667" y="115"/>
                  </a:lnTo>
                  <a:lnTo>
                    <a:pt x="2666" y="117"/>
                  </a:lnTo>
                  <a:lnTo>
                    <a:pt x="2666" y="119"/>
                  </a:lnTo>
                  <a:lnTo>
                    <a:pt x="2653" y="126"/>
                  </a:lnTo>
                  <a:lnTo>
                    <a:pt x="2636" y="129"/>
                  </a:lnTo>
                  <a:lnTo>
                    <a:pt x="2618" y="131"/>
                  </a:lnTo>
                  <a:lnTo>
                    <a:pt x="2617" y="127"/>
                  </a:lnTo>
                  <a:lnTo>
                    <a:pt x="2617" y="124"/>
                  </a:lnTo>
                  <a:lnTo>
                    <a:pt x="2615" y="120"/>
                  </a:lnTo>
                  <a:lnTo>
                    <a:pt x="2615" y="115"/>
                  </a:lnTo>
                  <a:lnTo>
                    <a:pt x="2620" y="112"/>
                  </a:lnTo>
                  <a:lnTo>
                    <a:pt x="2624" y="108"/>
                  </a:lnTo>
                  <a:lnTo>
                    <a:pt x="2627" y="106"/>
                  </a:lnTo>
                  <a:lnTo>
                    <a:pt x="2631" y="103"/>
                  </a:lnTo>
                  <a:lnTo>
                    <a:pt x="2634" y="101"/>
                  </a:lnTo>
                  <a:lnTo>
                    <a:pt x="2641" y="99"/>
                  </a:lnTo>
                  <a:close/>
                  <a:moveTo>
                    <a:pt x="2104" y="99"/>
                  </a:moveTo>
                  <a:lnTo>
                    <a:pt x="2118" y="101"/>
                  </a:lnTo>
                  <a:lnTo>
                    <a:pt x="2128" y="106"/>
                  </a:lnTo>
                  <a:lnTo>
                    <a:pt x="2138" y="112"/>
                  </a:lnTo>
                  <a:lnTo>
                    <a:pt x="2135" y="115"/>
                  </a:lnTo>
                  <a:lnTo>
                    <a:pt x="2133" y="120"/>
                  </a:lnTo>
                  <a:lnTo>
                    <a:pt x="2130" y="122"/>
                  </a:lnTo>
                  <a:lnTo>
                    <a:pt x="2125" y="124"/>
                  </a:lnTo>
                  <a:lnTo>
                    <a:pt x="2119" y="126"/>
                  </a:lnTo>
                  <a:lnTo>
                    <a:pt x="2112" y="126"/>
                  </a:lnTo>
                  <a:lnTo>
                    <a:pt x="2107" y="129"/>
                  </a:lnTo>
                  <a:lnTo>
                    <a:pt x="2102" y="129"/>
                  </a:lnTo>
                  <a:lnTo>
                    <a:pt x="2097" y="131"/>
                  </a:lnTo>
                  <a:lnTo>
                    <a:pt x="2090" y="131"/>
                  </a:lnTo>
                  <a:lnTo>
                    <a:pt x="2090" y="120"/>
                  </a:lnTo>
                  <a:lnTo>
                    <a:pt x="2091" y="113"/>
                  </a:lnTo>
                  <a:lnTo>
                    <a:pt x="2098" y="108"/>
                  </a:lnTo>
                  <a:lnTo>
                    <a:pt x="2104" y="99"/>
                  </a:lnTo>
                  <a:close/>
                  <a:moveTo>
                    <a:pt x="765" y="99"/>
                  </a:moveTo>
                  <a:lnTo>
                    <a:pt x="779" y="99"/>
                  </a:lnTo>
                  <a:lnTo>
                    <a:pt x="782" y="108"/>
                  </a:lnTo>
                  <a:lnTo>
                    <a:pt x="786" y="113"/>
                  </a:lnTo>
                  <a:lnTo>
                    <a:pt x="789" y="120"/>
                  </a:lnTo>
                  <a:lnTo>
                    <a:pt x="791" y="131"/>
                  </a:lnTo>
                  <a:lnTo>
                    <a:pt x="788" y="131"/>
                  </a:lnTo>
                  <a:lnTo>
                    <a:pt x="777" y="124"/>
                  </a:lnTo>
                  <a:lnTo>
                    <a:pt x="770" y="117"/>
                  </a:lnTo>
                  <a:lnTo>
                    <a:pt x="765" y="110"/>
                  </a:lnTo>
                  <a:lnTo>
                    <a:pt x="765" y="99"/>
                  </a:lnTo>
                  <a:close/>
                  <a:moveTo>
                    <a:pt x="2734" y="77"/>
                  </a:moveTo>
                  <a:lnTo>
                    <a:pt x="2737" y="77"/>
                  </a:lnTo>
                  <a:lnTo>
                    <a:pt x="2741" y="79"/>
                  </a:lnTo>
                  <a:lnTo>
                    <a:pt x="2742" y="79"/>
                  </a:lnTo>
                  <a:lnTo>
                    <a:pt x="2744" y="79"/>
                  </a:lnTo>
                  <a:lnTo>
                    <a:pt x="2746" y="80"/>
                  </a:lnTo>
                  <a:lnTo>
                    <a:pt x="2742" y="84"/>
                  </a:lnTo>
                  <a:lnTo>
                    <a:pt x="2739" y="87"/>
                  </a:lnTo>
                  <a:lnTo>
                    <a:pt x="2737" y="92"/>
                  </a:lnTo>
                  <a:lnTo>
                    <a:pt x="2735" y="96"/>
                  </a:lnTo>
                  <a:lnTo>
                    <a:pt x="2734" y="103"/>
                  </a:lnTo>
                  <a:lnTo>
                    <a:pt x="2737" y="103"/>
                  </a:lnTo>
                  <a:lnTo>
                    <a:pt x="2741" y="98"/>
                  </a:lnTo>
                  <a:lnTo>
                    <a:pt x="2744" y="94"/>
                  </a:lnTo>
                  <a:lnTo>
                    <a:pt x="2748" y="91"/>
                  </a:lnTo>
                  <a:lnTo>
                    <a:pt x="2753" y="89"/>
                  </a:lnTo>
                  <a:lnTo>
                    <a:pt x="2763" y="99"/>
                  </a:lnTo>
                  <a:lnTo>
                    <a:pt x="2776" y="108"/>
                  </a:lnTo>
                  <a:lnTo>
                    <a:pt x="2784" y="115"/>
                  </a:lnTo>
                  <a:lnTo>
                    <a:pt x="2784" y="138"/>
                  </a:lnTo>
                  <a:lnTo>
                    <a:pt x="2790" y="143"/>
                  </a:lnTo>
                  <a:lnTo>
                    <a:pt x="2795" y="147"/>
                  </a:lnTo>
                  <a:lnTo>
                    <a:pt x="2800" y="148"/>
                  </a:lnTo>
                  <a:lnTo>
                    <a:pt x="2804" y="155"/>
                  </a:lnTo>
                  <a:lnTo>
                    <a:pt x="2807" y="169"/>
                  </a:lnTo>
                  <a:lnTo>
                    <a:pt x="2800" y="178"/>
                  </a:lnTo>
                  <a:lnTo>
                    <a:pt x="2797" y="187"/>
                  </a:lnTo>
                  <a:lnTo>
                    <a:pt x="2790" y="192"/>
                  </a:lnTo>
                  <a:lnTo>
                    <a:pt x="2781" y="194"/>
                  </a:lnTo>
                  <a:lnTo>
                    <a:pt x="2765" y="195"/>
                  </a:lnTo>
                  <a:lnTo>
                    <a:pt x="2753" y="185"/>
                  </a:lnTo>
                  <a:lnTo>
                    <a:pt x="2735" y="176"/>
                  </a:lnTo>
                  <a:lnTo>
                    <a:pt x="2716" y="171"/>
                  </a:lnTo>
                  <a:lnTo>
                    <a:pt x="2697" y="164"/>
                  </a:lnTo>
                  <a:lnTo>
                    <a:pt x="2680" y="157"/>
                  </a:lnTo>
                  <a:lnTo>
                    <a:pt x="2669" y="147"/>
                  </a:lnTo>
                  <a:lnTo>
                    <a:pt x="2676" y="143"/>
                  </a:lnTo>
                  <a:lnTo>
                    <a:pt x="2681" y="140"/>
                  </a:lnTo>
                  <a:lnTo>
                    <a:pt x="2685" y="136"/>
                  </a:lnTo>
                  <a:lnTo>
                    <a:pt x="2687" y="131"/>
                  </a:lnTo>
                  <a:lnTo>
                    <a:pt x="2688" y="122"/>
                  </a:lnTo>
                  <a:lnTo>
                    <a:pt x="2687" y="119"/>
                  </a:lnTo>
                  <a:lnTo>
                    <a:pt x="2685" y="113"/>
                  </a:lnTo>
                  <a:lnTo>
                    <a:pt x="2685" y="106"/>
                  </a:lnTo>
                  <a:lnTo>
                    <a:pt x="2685" y="99"/>
                  </a:lnTo>
                  <a:lnTo>
                    <a:pt x="2685" y="98"/>
                  </a:lnTo>
                  <a:lnTo>
                    <a:pt x="2687" y="98"/>
                  </a:lnTo>
                  <a:lnTo>
                    <a:pt x="2687" y="98"/>
                  </a:lnTo>
                  <a:lnTo>
                    <a:pt x="2687" y="98"/>
                  </a:lnTo>
                  <a:lnTo>
                    <a:pt x="2687" y="98"/>
                  </a:lnTo>
                  <a:lnTo>
                    <a:pt x="2688" y="96"/>
                  </a:lnTo>
                  <a:lnTo>
                    <a:pt x="2704" y="92"/>
                  </a:lnTo>
                  <a:lnTo>
                    <a:pt x="2721" y="84"/>
                  </a:lnTo>
                  <a:lnTo>
                    <a:pt x="2734" y="77"/>
                  </a:lnTo>
                  <a:close/>
                  <a:moveTo>
                    <a:pt x="2512" y="73"/>
                  </a:moveTo>
                  <a:lnTo>
                    <a:pt x="2522" y="73"/>
                  </a:lnTo>
                  <a:lnTo>
                    <a:pt x="2536" y="87"/>
                  </a:lnTo>
                  <a:lnTo>
                    <a:pt x="2554" y="99"/>
                  </a:lnTo>
                  <a:lnTo>
                    <a:pt x="2554" y="103"/>
                  </a:lnTo>
                  <a:lnTo>
                    <a:pt x="2550" y="103"/>
                  </a:lnTo>
                  <a:lnTo>
                    <a:pt x="2550" y="108"/>
                  </a:lnTo>
                  <a:lnTo>
                    <a:pt x="2533" y="99"/>
                  </a:lnTo>
                  <a:lnTo>
                    <a:pt x="2521" y="87"/>
                  </a:lnTo>
                  <a:lnTo>
                    <a:pt x="2512" y="73"/>
                  </a:lnTo>
                  <a:close/>
                  <a:moveTo>
                    <a:pt x="2161" y="68"/>
                  </a:moveTo>
                  <a:lnTo>
                    <a:pt x="2175" y="72"/>
                  </a:lnTo>
                  <a:lnTo>
                    <a:pt x="2186" y="75"/>
                  </a:lnTo>
                  <a:lnTo>
                    <a:pt x="2196" y="80"/>
                  </a:lnTo>
                  <a:lnTo>
                    <a:pt x="2196" y="89"/>
                  </a:lnTo>
                  <a:lnTo>
                    <a:pt x="2187" y="91"/>
                  </a:lnTo>
                  <a:lnTo>
                    <a:pt x="2179" y="94"/>
                  </a:lnTo>
                  <a:lnTo>
                    <a:pt x="2166" y="96"/>
                  </a:lnTo>
                  <a:lnTo>
                    <a:pt x="2161" y="98"/>
                  </a:lnTo>
                  <a:lnTo>
                    <a:pt x="2158" y="99"/>
                  </a:lnTo>
                  <a:lnTo>
                    <a:pt x="2152" y="99"/>
                  </a:lnTo>
                  <a:lnTo>
                    <a:pt x="2147" y="99"/>
                  </a:lnTo>
                  <a:lnTo>
                    <a:pt x="2147" y="89"/>
                  </a:lnTo>
                  <a:lnTo>
                    <a:pt x="2151" y="84"/>
                  </a:lnTo>
                  <a:lnTo>
                    <a:pt x="2156" y="77"/>
                  </a:lnTo>
                  <a:lnTo>
                    <a:pt x="2161" y="68"/>
                  </a:lnTo>
                  <a:close/>
                  <a:moveTo>
                    <a:pt x="1735" y="58"/>
                  </a:moveTo>
                  <a:lnTo>
                    <a:pt x="1735" y="77"/>
                  </a:lnTo>
                  <a:lnTo>
                    <a:pt x="1742" y="77"/>
                  </a:lnTo>
                  <a:lnTo>
                    <a:pt x="1746" y="75"/>
                  </a:lnTo>
                  <a:lnTo>
                    <a:pt x="1749" y="75"/>
                  </a:lnTo>
                  <a:lnTo>
                    <a:pt x="1753" y="75"/>
                  </a:lnTo>
                  <a:lnTo>
                    <a:pt x="1754" y="75"/>
                  </a:lnTo>
                  <a:lnTo>
                    <a:pt x="1758" y="77"/>
                  </a:lnTo>
                  <a:lnTo>
                    <a:pt x="1763" y="80"/>
                  </a:lnTo>
                  <a:lnTo>
                    <a:pt x="1763" y="89"/>
                  </a:lnTo>
                  <a:lnTo>
                    <a:pt x="1767" y="91"/>
                  </a:lnTo>
                  <a:lnTo>
                    <a:pt x="1772" y="91"/>
                  </a:lnTo>
                  <a:lnTo>
                    <a:pt x="1775" y="89"/>
                  </a:lnTo>
                  <a:lnTo>
                    <a:pt x="1781" y="89"/>
                  </a:lnTo>
                  <a:lnTo>
                    <a:pt x="1782" y="87"/>
                  </a:lnTo>
                  <a:lnTo>
                    <a:pt x="1786" y="89"/>
                  </a:lnTo>
                  <a:lnTo>
                    <a:pt x="1789" y="92"/>
                  </a:lnTo>
                  <a:lnTo>
                    <a:pt x="1793" y="98"/>
                  </a:lnTo>
                  <a:lnTo>
                    <a:pt x="1796" y="103"/>
                  </a:lnTo>
                  <a:lnTo>
                    <a:pt x="1791" y="115"/>
                  </a:lnTo>
                  <a:lnTo>
                    <a:pt x="1786" y="127"/>
                  </a:lnTo>
                  <a:lnTo>
                    <a:pt x="1782" y="141"/>
                  </a:lnTo>
                  <a:lnTo>
                    <a:pt x="1770" y="141"/>
                  </a:lnTo>
                  <a:lnTo>
                    <a:pt x="1761" y="145"/>
                  </a:lnTo>
                  <a:lnTo>
                    <a:pt x="1753" y="150"/>
                  </a:lnTo>
                  <a:lnTo>
                    <a:pt x="1739" y="154"/>
                  </a:lnTo>
                  <a:lnTo>
                    <a:pt x="1730" y="147"/>
                  </a:lnTo>
                  <a:lnTo>
                    <a:pt x="1718" y="143"/>
                  </a:lnTo>
                  <a:lnTo>
                    <a:pt x="1706" y="138"/>
                  </a:lnTo>
                  <a:lnTo>
                    <a:pt x="1704" y="134"/>
                  </a:lnTo>
                  <a:lnTo>
                    <a:pt x="1704" y="131"/>
                  </a:lnTo>
                  <a:lnTo>
                    <a:pt x="1702" y="127"/>
                  </a:lnTo>
                  <a:lnTo>
                    <a:pt x="1700" y="122"/>
                  </a:lnTo>
                  <a:lnTo>
                    <a:pt x="1695" y="117"/>
                  </a:lnTo>
                  <a:lnTo>
                    <a:pt x="1690" y="112"/>
                  </a:lnTo>
                  <a:lnTo>
                    <a:pt x="1686" y="108"/>
                  </a:lnTo>
                  <a:lnTo>
                    <a:pt x="1683" y="101"/>
                  </a:lnTo>
                  <a:lnTo>
                    <a:pt x="1681" y="89"/>
                  </a:lnTo>
                  <a:lnTo>
                    <a:pt x="1688" y="80"/>
                  </a:lnTo>
                  <a:lnTo>
                    <a:pt x="1693" y="73"/>
                  </a:lnTo>
                  <a:lnTo>
                    <a:pt x="1700" y="73"/>
                  </a:lnTo>
                  <a:lnTo>
                    <a:pt x="1706" y="75"/>
                  </a:lnTo>
                  <a:lnTo>
                    <a:pt x="1713" y="77"/>
                  </a:lnTo>
                  <a:lnTo>
                    <a:pt x="1720" y="77"/>
                  </a:lnTo>
                  <a:lnTo>
                    <a:pt x="1720" y="65"/>
                  </a:lnTo>
                  <a:lnTo>
                    <a:pt x="1723" y="63"/>
                  </a:lnTo>
                  <a:lnTo>
                    <a:pt x="1727" y="61"/>
                  </a:lnTo>
                  <a:lnTo>
                    <a:pt x="1728" y="61"/>
                  </a:lnTo>
                  <a:lnTo>
                    <a:pt x="1732" y="59"/>
                  </a:lnTo>
                  <a:lnTo>
                    <a:pt x="1735" y="58"/>
                  </a:lnTo>
                  <a:close/>
                  <a:moveTo>
                    <a:pt x="2186" y="45"/>
                  </a:moveTo>
                  <a:lnTo>
                    <a:pt x="2200" y="45"/>
                  </a:lnTo>
                  <a:lnTo>
                    <a:pt x="2208" y="54"/>
                  </a:lnTo>
                  <a:lnTo>
                    <a:pt x="2217" y="59"/>
                  </a:lnTo>
                  <a:lnTo>
                    <a:pt x="2224" y="66"/>
                  </a:lnTo>
                  <a:lnTo>
                    <a:pt x="2231" y="77"/>
                  </a:lnTo>
                  <a:lnTo>
                    <a:pt x="2215" y="77"/>
                  </a:lnTo>
                  <a:lnTo>
                    <a:pt x="2205" y="66"/>
                  </a:lnTo>
                  <a:lnTo>
                    <a:pt x="2194" y="58"/>
                  </a:lnTo>
                  <a:lnTo>
                    <a:pt x="2186" y="45"/>
                  </a:lnTo>
                  <a:close/>
                  <a:moveTo>
                    <a:pt x="421" y="45"/>
                  </a:moveTo>
                  <a:lnTo>
                    <a:pt x="433" y="45"/>
                  </a:lnTo>
                  <a:lnTo>
                    <a:pt x="438" y="49"/>
                  </a:lnTo>
                  <a:lnTo>
                    <a:pt x="442" y="52"/>
                  </a:lnTo>
                  <a:lnTo>
                    <a:pt x="444" y="56"/>
                  </a:lnTo>
                  <a:lnTo>
                    <a:pt x="447" y="61"/>
                  </a:lnTo>
                  <a:lnTo>
                    <a:pt x="449" y="65"/>
                  </a:lnTo>
                  <a:lnTo>
                    <a:pt x="458" y="56"/>
                  </a:lnTo>
                  <a:lnTo>
                    <a:pt x="468" y="52"/>
                  </a:lnTo>
                  <a:lnTo>
                    <a:pt x="484" y="54"/>
                  </a:lnTo>
                  <a:lnTo>
                    <a:pt x="484" y="68"/>
                  </a:lnTo>
                  <a:lnTo>
                    <a:pt x="506" y="70"/>
                  </a:lnTo>
                  <a:lnTo>
                    <a:pt x="526" y="73"/>
                  </a:lnTo>
                  <a:lnTo>
                    <a:pt x="543" y="77"/>
                  </a:lnTo>
                  <a:lnTo>
                    <a:pt x="562" y="79"/>
                  </a:lnTo>
                  <a:lnTo>
                    <a:pt x="583" y="77"/>
                  </a:lnTo>
                  <a:lnTo>
                    <a:pt x="583" y="89"/>
                  </a:lnTo>
                  <a:lnTo>
                    <a:pt x="587" y="89"/>
                  </a:lnTo>
                  <a:lnTo>
                    <a:pt x="590" y="89"/>
                  </a:lnTo>
                  <a:lnTo>
                    <a:pt x="592" y="89"/>
                  </a:lnTo>
                  <a:lnTo>
                    <a:pt x="594" y="91"/>
                  </a:lnTo>
                  <a:lnTo>
                    <a:pt x="596" y="92"/>
                  </a:lnTo>
                  <a:lnTo>
                    <a:pt x="592" y="92"/>
                  </a:lnTo>
                  <a:lnTo>
                    <a:pt x="576" y="103"/>
                  </a:lnTo>
                  <a:lnTo>
                    <a:pt x="557" y="115"/>
                  </a:lnTo>
                  <a:lnTo>
                    <a:pt x="534" y="126"/>
                  </a:lnTo>
                  <a:lnTo>
                    <a:pt x="513" y="138"/>
                  </a:lnTo>
                  <a:lnTo>
                    <a:pt x="498" y="148"/>
                  </a:lnTo>
                  <a:lnTo>
                    <a:pt x="487" y="157"/>
                  </a:lnTo>
                  <a:lnTo>
                    <a:pt x="503" y="157"/>
                  </a:lnTo>
                  <a:lnTo>
                    <a:pt x="508" y="154"/>
                  </a:lnTo>
                  <a:lnTo>
                    <a:pt x="513" y="152"/>
                  </a:lnTo>
                  <a:lnTo>
                    <a:pt x="519" y="150"/>
                  </a:lnTo>
                  <a:lnTo>
                    <a:pt x="526" y="150"/>
                  </a:lnTo>
                  <a:lnTo>
                    <a:pt x="526" y="154"/>
                  </a:lnTo>
                  <a:lnTo>
                    <a:pt x="505" y="169"/>
                  </a:lnTo>
                  <a:lnTo>
                    <a:pt x="487" y="185"/>
                  </a:lnTo>
                  <a:lnTo>
                    <a:pt x="472" y="201"/>
                  </a:lnTo>
                  <a:lnTo>
                    <a:pt x="454" y="215"/>
                  </a:lnTo>
                  <a:lnTo>
                    <a:pt x="435" y="227"/>
                  </a:lnTo>
                  <a:lnTo>
                    <a:pt x="410" y="234"/>
                  </a:lnTo>
                  <a:lnTo>
                    <a:pt x="410" y="246"/>
                  </a:lnTo>
                  <a:lnTo>
                    <a:pt x="398" y="248"/>
                  </a:lnTo>
                  <a:lnTo>
                    <a:pt x="384" y="253"/>
                  </a:lnTo>
                  <a:lnTo>
                    <a:pt x="376" y="260"/>
                  </a:lnTo>
                  <a:lnTo>
                    <a:pt x="381" y="264"/>
                  </a:lnTo>
                  <a:lnTo>
                    <a:pt x="384" y="267"/>
                  </a:lnTo>
                  <a:lnTo>
                    <a:pt x="386" y="269"/>
                  </a:lnTo>
                  <a:lnTo>
                    <a:pt x="386" y="272"/>
                  </a:lnTo>
                  <a:lnTo>
                    <a:pt x="386" y="276"/>
                  </a:lnTo>
                  <a:lnTo>
                    <a:pt x="384" y="281"/>
                  </a:lnTo>
                  <a:lnTo>
                    <a:pt x="384" y="288"/>
                  </a:lnTo>
                  <a:lnTo>
                    <a:pt x="346" y="291"/>
                  </a:lnTo>
                  <a:lnTo>
                    <a:pt x="346" y="295"/>
                  </a:lnTo>
                  <a:lnTo>
                    <a:pt x="351" y="297"/>
                  </a:lnTo>
                  <a:lnTo>
                    <a:pt x="353" y="297"/>
                  </a:lnTo>
                  <a:lnTo>
                    <a:pt x="356" y="297"/>
                  </a:lnTo>
                  <a:lnTo>
                    <a:pt x="356" y="297"/>
                  </a:lnTo>
                  <a:lnTo>
                    <a:pt x="358" y="298"/>
                  </a:lnTo>
                  <a:lnTo>
                    <a:pt x="358" y="300"/>
                  </a:lnTo>
                  <a:lnTo>
                    <a:pt x="362" y="304"/>
                  </a:lnTo>
                  <a:lnTo>
                    <a:pt x="356" y="304"/>
                  </a:lnTo>
                  <a:lnTo>
                    <a:pt x="348" y="307"/>
                  </a:lnTo>
                  <a:lnTo>
                    <a:pt x="337" y="311"/>
                  </a:lnTo>
                  <a:lnTo>
                    <a:pt x="327" y="314"/>
                  </a:lnTo>
                  <a:lnTo>
                    <a:pt x="330" y="316"/>
                  </a:lnTo>
                  <a:lnTo>
                    <a:pt x="332" y="316"/>
                  </a:lnTo>
                  <a:lnTo>
                    <a:pt x="334" y="316"/>
                  </a:lnTo>
                  <a:lnTo>
                    <a:pt x="335" y="318"/>
                  </a:lnTo>
                  <a:lnTo>
                    <a:pt x="337" y="318"/>
                  </a:lnTo>
                  <a:lnTo>
                    <a:pt x="335" y="321"/>
                  </a:lnTo>
                  <a:lnTo>
                    <a:pt x="334" y="325"/>
                  </a:lnTo>
                  <a:lnTo>
                    <a:pt x="332" y="326"/>
                  </a:lnTo>
                  <a:lnTo>
                    <a:pt x="334" y="328"/>
                  </a:lnTo>
                  <a:lnTo>
                    <a:pt x="334" y="330"/>
                  </a:lnTo>
                  <a:lnTo>
                    <a:pt x="335" y="333"/>
                  </a:lnTo>
                  <a:lnTo>
                    <a:pt x="337" y="337"/>
                  </a:lnTo>
                  <a:lnTo>
                    <a:pt x="330" y="339"/>
                  </a:lnTo>
                  <a:lnTo>
                    <a:pt x="325" y="339"/>
                  </a:lnTo>
                  <a:lnTo>
                    <a:pt x="320" y="339"/>
                  </a:lnTo>
                  <a:lnTo>
                    <a:pt x="314" y="342"/>
                  </a:lnTo>
                  <a:lnTo>
                    <a:pt x="332" y="342"/>
                  </a:lnTo>
                  <a:lnTo>
                    <a:pt x="346" y="346"/>
                  </a:lnTo>
                  <a:lnTo>
                    <a:pt x="346" y="353"/>
                  </a:lnTo>
                  <a:lnTo>
                    <a:pt x="323" y="353"/>
                  </a:lnTo>
                  <a:lnTo>
                    <a:pt x="321" y="358"/>
                  </a:lnTo>
                  <a:lnTo>
                    <a:pt x="321" y="360"/>
                  </a:lnTo>
                  <a:lnTo>
                    <a:pt x="321" y="361"/>
                  </a:lnTo>
                  <a:lnTo>
                    <a:pt x="320" y="363"/>
                  </a:lnTo>
                  <a:lnTo>
                    <a:pt x="318" y="365"/>
                  </a:lnTo>
                  <a:lnTo>
                    <a:pt x="309" y="368"/>
                  </a:lnTo>
                  <a:lnTo>
                    <a:pt x="297" y="368"/>
                  </a:lnTo>
                  <a:lnTo>
                    <a:pt x="285" y="368"/>
                  </a:lnTo>
                  <a:lnTo>
                    <a:pt x="273" y="361"/>
                  </a:lnTo>
                  <a:lnTo>
                    <a:pt x="257" y="361"/>
                  </a:lnTo>
                  <a:lnTo>
                    <a:pt x="241" y="363"/>
                  </a:lnTo>
                  <a:lnTo>
                    <a:pt x="224" y="365"/>
                  </a:lnTo>
                  <a:lnTo>
                    <a:pt x="208" y="363"/>
                  </a:lnTo>
                  <a:lnTo>
                    <a:pt x="192" y="358"/>
                  </a:lnTo>
                  <a:lnTo>
                    <a:pt x="191" y="356"/>
                  </a:lnTo>
                  <a:lnTo>
                    <a:pt x="191" y="354"/>
                  </a:lnTo>
                  <a:lnTo>
                    <a:pt x="189" y="354"/>
                  </a:lnTo>
                  <a:lnTo>
                    <a:pt x="189" y="353"/>
                  </a:lnTo>
                  <a:lnTo>
                    <a:pt x="189" y="349"/>
                  </a:lnTo>
                  <a:lnTo>
                    <a:pt x="192" y="349"/>
                  </a:lnTo>
                  <a:lnTo>
                    <a:pt x="194" y="346"/>
                  </a:lnTo>
                  <a:lnTo>
                    <a:pt x="198" y="342"/>
                  </a:lnTo>
                  <a:lnTo>
                    <a:pt x="199" y="340"/>
                  </a:lnTo>
                  <a:lnTo>
                    <a:pt x="203" y="339"/>
                  </a:lnTo>
                  <a:lnTo>
                    <a:pt x="205" y="335"/>
                  </a:lnTo>
                  <a:lnTo>
                    <a:pt x="208" y="330"/>
                  </a:lnTo>
                  <a:lnTo>
                    <a:pt x="201" y="328"/>
                  </a:lnTo>
                  <a:lnTo>
                    <a:pt x="196" y="325"/>
                  </a:lnTo>
                  <a:lnTo>
                    <a:pt x="192" y="319"/>
                  </a:lnTo>
                  <a:lnTo>
                    <a:pt x="191" y="314"/>
                  </a:lnTo>
                  <a:lnTo>
                    <a:pt x="189" y="307"/>
                  </a:lnTo>
                  <a:lnTo>
                    <a:pt x="196" y="307"/>
                  </a:lnTo>
                  <a:lnTo>
                    <a:pt x="208" y="304"/>
                  </a:lnTo>
                  <a:lnTo>
                    <a:pt x="222" y="307"/>
                  </a:lnTo>
                  <a:lnTo>
                    <a:pt x="234" y="312"/>
                  </a:lnTo>
                  <a:lnTo>
                    <a:pt x="246" y="318"/>
                  </a:lnTo>
                  <a:lnTo>
                    <a:pt x="246" y="311"/>
                  </a:lnTo>
                  <a:lnTo>
                    <a:pt x="234" y="305"/>
                  </a:lnTo>
                  <a:lnTo>
                    <a:pt x="224" y="300"/>
                  </a:lnTo>
                  <a:lnTo>
                    <a:pt x="215" y="291"/>
                  </a:lnTo>
                  <a:lnTo>
                    <a:pt x="218" y="291"/>
                  </a:lnTo>
                  <a:lnTo>
                    <a:pt x="227" y="278"/>
                  </a:lnTo>
                  <a:lnTo>
                    <a:pt x="238" y="269"/>
                  </a:lnTo>
                  <a:lnTo>
                    <a:pt x="252" y="262"/>
                  </a:lnTo>
                  <a:lnTo>
                    <a:pt x="269" y="257"/>
                  </a:lnTo>
                  <a:lnTo>
                    <a:pt x="269" y="253"/>
                  </a:lnTo>
                  <a:lnTo>
                    <a:pt x="253" y="248"/>
                  </a:lnTo>
                  <a:lnTo>
                    <a:pt x="241" y="239"/>
                  </a:lnTo>
                  <a:lnTo>
                    <a:pt x="231" y="227"/>
                  </a:lnTo>
                  <a:lnTo>
                    <a:pt x="222" y="215"/>
                  </a:lnTo>
                  <a:lnTo>
                    <a:pt x="227" y="213"/>
                  </a:lnTo>
                  <a:lnTo>
                    <a:pt x="231" y="213"/>
                  </a:lnTo>
                  <a:lnTo>
                    <a:pt x="236" y="211"/>
                  </a:lnTo>
                  <a:lnTo>
                    <a:pt x="241" y="211"/>
                  </a:lnTo>
                  <a:lnTo>
                    <a:pt x="248" y="216"/>
                  </a:lnTo>
                  <a:lnTo>
                    <a:pt x="253" y="222"/>
                  </a:lnTo>
                  <a:lnTo>
                    <a:pt x="260" y="227"/>
                  </a:lnTo>
                  <a:lnTo>
                    <a:pt x="260" y="223"/>
                  </a:lnTo>
                  <a:lnTo>
                    <a:pt x="259" y="220"/>
                  </a:lnTo>
                  <a:lnTo>
                    <a:pt x="257" y="220"/>
                  </a:lnTo>
                  <a:lnTo>
                    <a:pt x="257" y="218"/>
                  </a:lnTo>
                  <a:lnTo>
                    <a:pt x="255" y="216"/>
                  </a:lnTo>
                  <a:lnTo>
                    <a:pt x="255" y="215"/>
                  </a:lnTo>
                  <a:lnTo>
                    <a:pt x="253" y="211"/>
                  </a:lnTo>
                  <a:lnTo>
                    <a:pt x="257" y="211"/>
                  </a:lnTo>
                  <a:lnTo>
                    <a:pt x="257" y="208"/>
                  </a:lnTo>
                  <a:lnTo>
                    <a:pt x="273" y="202"/>
                  </a:lnTo>
                  <a:lnTo>
                    <a:pt x="288" y="199"/>
                  </a:lnTo>
                  <a:lnTo>
                    <a:pt x="304" y="197"/>
                  </a:lnTo>
                  <a:lnTo>
                    <a:pt x="323" y="199"/>
                  </a:lnTo>
                  <a:lnTo>
                    <a:pt x="314" y="188"/>
                  </a:lnTo>
                  <a:lnTo>
                    <a:pt x="325" y="185"/>
                  </a:lnTo>
                  <a:lnTo>
                    <a:pt x="337" y="180"/>
                  </a:lnTo>
                  <a:lnTo>
                    <a:pt x="349" y="175"/>
                  </a:lnTo>
                  <a:lnTo>
                    <a:pt x="356" y="169"/>
                  </a:lnTo>
                  <a:lnTo>
                    <a:pt x="362" y="169"/>
                  </a:lnTo>
                  <a:lnTo>
                    <a:pt x="362" y="166"/>
                  </a:lnTo>
                  <a:lnTo>
                    <a:pt x="353" y="166"/>
                  </a:lnTo>
                  <a:lnTo>
                    <a:pt x="349" y="168"/>
                  </a:lnTo>
                  <a:lnTo>
                    <a:pt x="346" y="169"/>
                  </a:lnTo>
                  <a:lnTo>
                    <a:pt x="344" y="169"/>
                  </a:lnTo>
                  <a:lnTo>
                    <a:pt x="342" y="169"/>
                  </a:lnTo>
                  <a:lnTo>
                    <a:pt x="341" y="169"/>
                  </a:lnTo>
                  <a:lnTo>
                    <a:pt x="339" y="168"/>
                  </a:lnTo>
                  <a:lnTo>
                    <a:pt x="337" y="166"/>
                  </a:lnTo>
                  <a:lnTo>
                    <a:pt x="334" y="166"/>
                  </a:lnTo>
                  <a:lnTo>
                    <a:pt x="330" y="169"/>
                  </a:lnTo>
                  <a:lnTo>
                    <a:pt x="325" y="175"/>
                  </a:lnTo>
                  <a:lnTo>
                    <a:pt x="320" y="180"/>
                  </a:lnTo>
                  <a:lnTo>
                    <a:pt x="316" y="185"/>
                  </a:lnTo>
                  <a:lnTo>
                    <a:pt x="311" y="188"/>
                  </a:lnTo>
                  <a:lnTo>
                    <a:pt x="292" y="194"/>
                  </a:lnTo>
                  <a:lnTo>
                    <a:pt x="274" y="194"/>
                  </a:lnTo>
                  <a:lnTo>
                    <a:pt x="257" y="190"/>
                  </a:lnTo>
                  <a:lnTo>
                    <a:pt x="241" y="183"/>
                  </a:lnTo>
                  <a:lnTo>
                    <a:pt x="239" y="183"/>
                  </a:lnTo>
                  <a:lnTo>
                    <a:pt x="236" y="185"/>
                  </a:lnTo>
                  <a:lnTo>
                    <a:pt x="231" y="187"/>
                  </a:lnTo>
                  <a:lnTo>
                    <a:pt x="227" y="188"/>
                  </a:lnTo>
                  <a:lnTo>
                    <a:pt x="224" y="190"/>
                  </a:lnTo>
                  <a:lnTo>
                    <a:pt x="218" y="192"/>
                  </a:lnTo>
                  <a:lnTo>
                    <a:pt x="215" y="183"/>
                  </a:lnTo>
                  <a:lnTo>
                    <a:pt x="218" y="182"/>
                  </a:lnTo>
                  <a:lnTo>
                    <a:pt x="218" y="182"/>
                  </a:lnTo>
                  <a:lnTo>
                    <a:pt x="220" y="180"/>
                  </a:lnTo>
                  <a:lnTo>
                    <a:pt x="222" y="176"/>
                  </a:lnTo>
                  <a:lnTo>
                    <a:pt x="212" y="176"/>
                  </a:lnTo>
                  <a:lnTo>
                    <a:pt x="208" y="178"/>
                  </a:lnTo>
                  <a:lnTo>
                    <a:pt x="203" y="180"/>
                  </a:lnTo>
                  <a:lnTo>
                    <a:pt x="198" y="180"/>
                  </a:lnTo>
                  <a:lnTo>
                    <a:pt x="192" y="180"/>
                  </a:lnTo>
                  <a:lnTo>
                    <a:pt x="189" y="169"/>
                  </a:lnTo>
                  <a:lnTo>
                    <a:pt x="192" y="168"/>
                  </a:lnTo>
                  <a:lnTo>
                    <a:pt x="194" y="168"/>
                  </a:lnTo>
                  <a:lnTo>
                    <a:pt x="196" y="168"/>
                  </a:lnTo>
                  <a:lnTo>
                    <a:pt x="198" y="166"/>
                  </a:lnTo>
                  <a:lnTo>
                    <a:pt x="199" y="166"/>
                  </a:lnTo>
                  <a:lnTo>
                    <a:pt x="177" y="169"/>
                  </a:lnTo>
                  <a:lnTo>
                    <a:pt x="175" y="164"/>
                  </a:lnTo>
                  <a:lnTo>
                    <a:pt x="171" y="161"/>
                  </a:lnTo>
                  <a:lnTo>
                    <a:pt x="170" y="159"/>
                  </a:lnTo>
                  <a:lnTo>
                    <a:pt x="168" y="155"/>
                  </a:lnTo>
                  <a:lnTo>
                    <a:pt x="164" y="150"/>
                  </a:lnTo>
                  <a:lnTo>
                    <a:pt x="170" y="148"/>
                  </a:lnTo>
                  <a:lnTo>
                    <a:pt x="173" y="148"/>
                  </a:lnTo>
                  <a:lnTo>
                    <a:pt x="175" y="148"/>
                  </a:lnTo>
                  <a:lnTo>
                    <a:pt x="177" y="148"/>
                  </a:lnTo>
                  <a:lnTo>
                    <a:pt x="177" y="147"/>
                  </a:lnTo>
                  <a:lnTo>
                    <a:pt x="178" y="145"/>
                  </a:lnTo>
                  <a:lnTo>
                    <a:pt x="180" y="141"/>
                  </a:lnTo>
                  <a:lnTo>
                    <a:pt x="173" y="140"/>
                  </a:lnTo>
                  <a:lnTo>
                    <a:pt x="166" y="138"/>
                  </a:lnTo>
                  <a:lnTo>
                    <a:pt x="163" y="134"/>
                  </a:lnTo>
                  <a:lnTo>
                    <a:pt x="157" y="131"/>
                  </a:lnTo>
                  <a:lnTo>
                    <a:pt x="161" y="131"/>
                  </a:lnTo>
                  <a:lnTo>
                    <a:pt x="161" y="126"/>
                  </a:lnTo>
                  <a:lnTo>
                    <a:pt x="178" y="129"/>
                  </a:lnTo>
                  <a:lnTo>
                    <a:pt x="187" y="127"/>
                  </a:lnTo>
                  <a:lnTo>
                    <a:pt x="194" y="124"/>
                  </a:lnTo>
                  <a:lnTo>
                    <a:pt x="198" y="119"/>
                  </a:lnTo>
                  <a:lnTo>
                    <a:pt x="203" y="112"/>
                  </a:lnTo>
                  <a:lnTo>
                    <a:pt x="212" y="108"/>
                  </a:lnTo>
                  <a:lnTo>
                    <a:pt x="222" y="105"/>
                  </a:lnTo>
                  <a:lnTo>
                    <a:pt x="229" y="108"/>
                  </a:lnTo>
                  <a:lnTo>
                    <a:pt x="238" y="112"/>
                  </a:lnTo>
                  <a:lnTo>
                    <a:pt x="245" y="113"/>
                  </a:lnTo>
                  <a:lnTo>
                    <a:pt x="253" y="112"/>
                  </a:lnTo>
                  <a:lnTo>
                    <a:pt x="250" y="110"/>
                  </a:lnTo>
                  <a:lnTo>
                    <a:pt x="246" y="108"/>
                  </a:lnTo>
                  <a:lnTo>
                    <a:pt x="245" y="108"/>
                  </a:lnTo>
                  <a:lnTo>
                    <a:pt x="245" y="106"/>
                  </a:lnTo>
                  <a:lnTo>
                    <a:pt x="243" y="105"/>
                  </a:lnTo>
                  <a:lnTo>
                    <a:pt x="243" y="101"/>
                  </a:lnTo>
                  <a:lnTo>
                    <a:pt x="241" y="96"/>
                  </a:lnTo>
                  <a:lnTo>
                    <a:pt x="246" y="94"/>
                  </a:lnTo>
                  <a:lnTo>
                    <a:pt x="250" y="92"/>
                  </a:lnTo>
                  <a:lnTo>
                    <a:pt x="253" y="92"/>
                  </a:lnTo>
                  <a:lnTo>
                    <a:pt x="255" y="91"/>
                  </a:lnTo>
                  <a:lnTo>
                    <a:pt x="259" y="89"/>
                  </a:lnTo>
                  <a:lnTo>
                    <a:pt x="266" y="89"/>
                  </a:lnTo>
                  <a:lnTo>
                    <a:pt x="269" y="91"/>
                  </a:lnTo>
                  <a:lnTo>
                    <a:pt x="273" y="94"/>
                  </a:lnTo>
                  <a:lnTo>
                    <a:pt x="276" y="96"/>
                  </a:lnTo>
                  <a:lnTo>
                    <a:pt x="276" y="92"/>
                  </a:lnTo>
                  <a:lnTo>
                    <a:pt x="274" y="91"/>
                  </a:lnTo>
                  <a:lnTo>
                    <a:pt x="274" y="89"/>
                  </a:lnTo>
                  <a:lnTo>
                    <a:pt x="274" y="89"/>
                  </a:lnTo>
                  <a:lnTo>
                    <a:pt x="274" y="87"/>
                  </a:lnTo>
                  <a:lnTo>
                    <a:pt x="273" y="84"/>
                  </a:lnTo>
                  <a:lnTo>
                    <a:pt x="278" y="82"/>
                  </a:lnTo>
                  <a:lnTo>
                    <a:pt x="281" y="80"/>
                  </a:lnTo>
                  <a:lnTo>
                    <a:pt x="287" y="77"/>
                  </a:lnTo>
                  <a:lnTo>
                    <a:pt x="290" y="73"/>
                  </a:lnTo>
                  <a:lnTo>
                    <a:pt x="292" y="73"/>
                  </a:lnTo>
                  <a:lnTo>
                    <a:pt x="299" y="73"/>
                  </a:lnTo>
                  <a:lnTo>
                    <a:pt x="304" y="75"/>
                  </a:lnTo>
                  <a:lnTo>
                    <a:pt x="308" y="79"/>
                  </a:lnTo>
                  <a:lnTo>
                    <a:pt x="314" y="79"/>
                  </a:lnTo>
                  <a:lnTo>
                    <a:pt x="323" y="77"/>
                  </a:lnTo>
                  <a:lnTo>
                    <a:pt x="327" y="65"/>
                  </a:lnTo>
                  <a:lnTo>
                    <a:pt x="332" y="63"/>
                  </a:lnTo>
                  <a:lnTo>
                    <a:pt x="337" y="63"/>
                  </a:lnTo>
                  <a:lnTo>
                    <a:pt x="342" y="63"/>
                  </a:lnTo>
                  <a:lnTo>
                    <a:pt x="346" y="65"/>
                  </a:lnTo>
                  <a:lnTo>
                    <a:pt x="349" y="65"/>
                  </a:lnTo>
                  <a:lnTo>
                    <a:pt x="356" y="54"/>
                  </a:lnTo>
                  <a:lnTo>
                    <a:pt x="367" y="52"/>
                  </a:lnTo>
                  <a:lnTo>
                    <a:pt x="374" y="56"/>
                  </a:lnTo>
                  <a:lnTo>
                    <a:pt x="381" y="59"/>
                  </a:lnTo>
                  <a:lnTo>
                    <a:pt x="388" y="61"/>
                  </a:lnTo>
                  <a:lnTo>
                    <a:pt x="397" y="58"/>
                  </a:lnTo>
                  <a:lnTo>
                    <a:pt x="409" y="51"/>
                  </a:lnTo>
                  <a:lnTo>
                    <a:pt x="421" y="45"/>
                  </a:lnTo>
                  <a:close/>
                  <a:moveTo>
                    <a:pt x="2104" y="42"/>
                  </a:moveTo>
                  <a:lnTo>
                    <a:pt x="2111" y="44"/>
                  </a:lnTo>
                  <a:lnTo>
                    <a:pt x="2118" y="47"/>
                  </a:lnTo>
                  <a:lnTo>
                    <a:pt x="2121" y="51"/>
                  </a:lnTo>
                  <a:lnTo>
                    <a:pt x="2126" y="54"/>
                  </a:lnTo>
                  <a:lnTo>
                    <a:pt x="2132" y="58"/>
                  </a:lnTo>
                  <a:lnTo>
                    <a:pt x="2128" y="68"/>
                  </a:lnTo>
                  <a:lnTo>
                    <a:pt x="2107" y="80"/>
                  </a:lnTo>
                  <a:lnTo>
                    <a:pt x="2091" y="94"/>
                  </a:lnTo>
                  <a:lnTo>
                    <a:pt x="2077" y="112"/>
                  </a:lnTo>
                  <a:lnTo>
                    <a:pt x="2074" y="112"/>
                  </a:lnTo>
                  <a:lnTo>
                    <a:pt x="2074" y="108"/>
                  </a:lnTo>
                  <a:lnTo>
                    <a:pt x="2069" y="105"/>
                  </a:lnTo>
                  <a:lnTo>
                    <a:pt x="2065" y="101"/>
                  </a:lnTo>
                  <a:lnTo>
                    <a:pt x="2063" y="98"/>
                  </a:lnTo>
                  <a:lnTo>
                    <a:pt x="2060" y="94"/>
                  </a:lnTo>
                  <a:lnTo>
                    <a:pt x="2058" y="89"/>
                  </a:lnTo>
                  <a:lnTo>
                    <a:pt x="2062" y="82"/>
                  </a:lnTo>
                  <a:lnTo>
                    <a:pt x="2063" y="77"/>
                  </a:lnTo>
                  <a:lnTo>
                    <a:pt x="2065" y="68"/>
                  </a:lnTo>
                  <a:lnTo>
                    <a:pt x="2039" y="68"/>
                  </a:lnTo>
                  <a:lnTo>
                    <a:pt x="2039" y="61"/>
                  </a:lnTo>
                  <a:lnTo>
                    <a:pt x="2053" y="56"/>
                  </a:lnTo>
                  <a:lnTo>
                    <a:pt x="2067" y="52"/>
                  </a:lnTo>
                  <a:lnTo>
                    <a:pt x="2084" y="49"/>
                  </a:lnTo>
                  <a:lnTo>
                    <a:pt x="2086" y="54"/>
                  </a:lnTo>
                  <a:lnTo>
                    <a:pt x="2088" y="56"/>
                  </a:lnTo>
                  <a:lnTo>
                    <a:pt x="2088" y="58"/>
                  </a:lnTo>
                  <a:lnTo>
                    <a:pt x="2090" y="58"/>
                  </a:lnTo>
                  <a:lnTo>
                    <a:pt x="2090" y="59"/>
                  </a:lnTo>
                  <a:lnTo>
                    <a:pt x="2093" y="61"/>
                  </a:lnTo>
                  <a:lnTo>
                    <a:pt x="2095" y="56"/>
                  </a:lnTo>
                  <a:lnTo>
                    <a:pt x="2097" y="52"/>
                  </a:lnTo>
                  <a:lnTo>
                    <a:pt x="2098" y="49"/>
                  </a:lnTo>
                  <a:lnTo>
                    <a:pt x="2102" y="45"/>
                  </a:lnTo>
                  <a:lnTo>
                    <a:pt x="2104" y="42"/>
                  </a:lnTo>
                  <a:close/>
                  <a:moveTo>
                    <a:pt x="2147" y="23"/>
                  </a:moveTo>
                  <a:lnTo>
                    <a:pt x="2151" y="24"/>
                  </a:lnTo>
                  <a:lnTo>
                    <a:pt x="2152" y="24"/>
                  </a:lnTo>
                  <a:lnTo>
                    <a:pt x="2154" y="26"/>
                  </a:lnTo>
                  <a:lnTo>
                    <a:pt x="2154" y="26"/>
                  </a:lnTo>
                  <a:lnTo>
                    <a:pt x="2156" y="28"/>
                  </a:lnTo>
                  <a:lnTo>
                    <a:pt x="2158" y="31"/>
                  </a:lnTo>
                  <a:lnTo>
                    <a:pt x="2161" y="37"/>
                  </a:lnTo>
                  <a:lnTo>
                    <a:pt x="2165" y="42"/>
                  </a:lnTo>
                  <a:lnTo>
                    <a:pt x="2166" y="49"/>
                  </a:lnTo>
                  <a:lnTo>
                    <a:pt x="2158" y="49"/>
                  </a:lnTo>
                  <a:lnTo>
                    <a:pt x="2158" y="45"/>
                  </a:lnTo>
                  <a:lnTo>
                    <a:pt x="2154" y="42"/>
                  </a:lnTo>
                  <a:lnTo>
                    <a:pt x="2151" y="38"/>
                  </a:lnTo>
                  <a:lnTo>
                    <a:pt x="2149" y="35"/>
                  </a:lnTo>
                  <a:lnTo>
                    <a:pt x="2147" y="30"/>
                  </a:lnTo>
                  <a:lnTo>
                    <a:pt x="2147" y="23"/>
                  </a:lnTo>
                  <a:close/>
                  <a:moveTo>
                    <a:pt x="943" y="19"/>
                  </a:moveTo>
                  <a:lnTo>
                    <a:pt x="967" y="19"/>
                  </a:lnTo>
                  <a:lnTo>
                    <a:pt x="992" y="23"/>
                  </a:lnTo>
                  <a:lnTo>
                    <a:pt x="1014" y="26"/>
                  </a:lnTo>
                  <a:lnTo>
                    <a:pt x="1034" y="31"/>
                  </a:lnTo>
                  <a:lnTo>
                    <a:pt x="1063" y="26"/>
                  </a:lnTo>
                  <a:lnTo>
                    <a:pt x="1067" y="30"/>
                  </a:lnTo>
                  <a:lnTo>
                    <a:pt x="1070" y="31"/>
                  </a:lnTo>
                  <a:lnTo>
                    <a:pt x="1074" y="37"/>
                  </a:lnTo>
                  <a:lnTo>
                    <a:pt x="1076" y="40"/>
                  </a:lnTo>
                  <a:lnTo>
                    <a:pt x="1079" y="42"/>
                  </a:lnTo>
                  <a:lnTo>
                    <a:pt x="1096" y="49"/>
                  </a:lnTo>
                  <a:lnTo>
                    <a:pt x="1116" y="54"/>
                  </a:lnTo>
                  <a:lnTo>
                    <a:pt x="1133" y="58"/>
                  </a:lnTo>
                  <a:lnTo>
                    <a:pt x="1133" y="65"/>
                  </a:lnTo>
                  <a:lnTo>
                    <a:pt x="1105" y="65"/>
                  </a:lnTo>
                  <a:lnTo>
                    <a:pt x="1093" y="59"/>
                  </a:lnTo>
                  <a:lnTo>
                    <a:pt x="1079" y="59"/>
                  </a:lnTo>
                  <a:lnTo>
                    <a:pt x="1063" y="61"/>
                  </a:lnTo>
                  <a:lnTo>
                    <a:pt x="1048" y="65"/>
                  </a:lnTo>
                  <a:lnTo>
                    <a:pt x="1048" y="73"/>
                  </a:lnTo>
                  <a:lnTo>
                    <a:pt x="1067" y="73"/>
                  </a:lnTo>
                  <a:lnTo>
                    <a:pt x="1081" y="70"/>
                  </a:lnTo>
                  <a:lnTo>
                    <a:pt x="1098" y="68"/>
                  </a:lnTo>
                  <a:lnTo>
                    <a:pt x="1119" y="68"/>
                  </a:lnTo>
                  <a:lnTo>
                    <a:pt x="1140" y="68"/>
                  </a:lnTo>
                  <a:lnTo>
                    <a:pt x="1156" y="68"/>
                  </a:lnTo>
                  <a:lnTo>
                    <a:pt x="1170" y="82"/>
                  </a:lnTo>
                  <a:lnTo>
                    <a:pt x="1187" y="92"/>
                  </a:lnTo>
                  <a:lnTo>
                    <a:pt x="1182" y="103"/>
                  </a:lnTo>
                  <a:lnTo>
                    <a:pt x="1172" y="110"/>
                  </a:lnTo>
                  <a:lnTo>
                    <a:pt x="1163" y="115"/>
                  </a:lnTo>
                  <a:lnTo>
                    <a:pt x="1151" y="119"/>
                  </a:lnTo>
                  <a:lnTo>
                    <a:pt x="1133" y="119"/>
                  </a:lnTo>
                  <a:lnTo>
                    <a:pt x="1117" y="124"/>
                  </a:lnTo>
                  <a:lnTo>
                    <a:pt x="1100" y="124"/>
                  </a:lnTo>
                  <a:lnTo>
                    <a:pt x="1081" y="122"/>
                  </a:lnTo>
                  <a:lnTo>
                    <a:pt x="1063" y="120"/>
                  </a:lnTo>
                  <a:lnTo>
                    <a:pt x="1046" y="120"/>
                  </a:lnTo>
                  <a:lnTo>
                    <a:pt x="1032" y="124"/>
                  </a:lnTo>
                  <a:lnTo>
                    <a:pt x="1021" y="134"/>
                  </a:lnTo>
                  <a:lnTo>
                    <a:pt x="1063" y="134"/>
                  </a:lnTo>
                  <a:lnTo>
                    <a:pt x="1076" y="131"/>
                  </a:lnTo>
                  <a:lnTo>
                    <a:pt x="1091" y="129"/>
                  </a:lnTo>
                  <a:lnTo>
                    <a:pt x="1109" y="131"/>
                  </a:lnTo>
                  <a:lnTo>
                    <a:pt x="1121" y="134"/>
                  </a:lnTo>
                  <a:lnTo>
                    <a:pt x="1124" y="147"/>
                  </a:lnTo>
                  <a:lnTo>
                    <a:pt x="1130" y="145"/>
                  </a:lnTo>
                  <a:lnTo>
                    <a:pt x="1138" y="140"/>
                  </a:lnTo>
                  <a:lnTo>
                    <a:pt x="1149" y="136"/>
                  </a:lnTo>
                  <a:lnTo>
                    <a:pt x="1159" y="134"/>
                  </a:lnTo>
                  <a:lnTo>
                    <a:pt x="1161" y="140"/>
                  </a:lnTo>
                  <a:lnTo>
                    <a:pt x="1163" y="143"/>
                  </a:lnTo>
                  <a:lnTo>
                    <a:pt x="1165" y="145"/>
                  </a:lnTo>
                  <a:lnTo>
                    <a:pt x="1168" y="147"/>
                  </a:lnTo>
                  <a:lnTo>
                    <a:pt x="1172" y="150"/>
                  </a:lnTo>
                  <a:lnTo>
                    <a:pt x="1156" y="180"/>
                  </a:lnTo>
                  <a:lnTo>
                    <a:pt x="1163" y="180"/>
                  </a:lnTo>
                  <a:lnTo>
                    <a:pt x="1175" y="173"/>
                  </a:lnTo>
                  <a:lnTo>
                    <a:pt x="1191" y="164"/>
                  </a:lnTo>
                  <a:lnTo>
                    <a:pt x="1210" y="157"/>
                  </a:lnTo>
                  <a:lnTo>
                    <a:pt x="1231" y="150"/>
                  </a:lnTo>
                  <a:lnTo>
                    <a:pt x="1254" y="145"/>
                  </a:lnTo>
                  <a:lnTo>
                    <a:pt x="1274" y="145"/>
                  </a:lnTo>
                  <a:lnTo>
                    <a:pt x="1294" y="147"/>
                  </a:lnTo>
                  <a:lnTo>
                    <a:pt x="1308" y="155"/>
                  </a:lnTo>
                  <a:lnTo>
                    <a:pt x="1316" y="169"/>
                  </a:lnTo>
                  <a:lnTo>
                    <a:pt x="1322" y="169"/>
                  </a:lnTo>
                  <a:lnTo>
                    <a:pt x="1322" y="171"/>
                  </a:lnTo>
                  <a:lnTo>
                    <a:pt x="1322" y="171"/>
                  </a:lnTo>
                  <a:lnTo>
                    <a:pt x="1320" y="173"/>
                  </a:lnTo>
                  <a:lnTo>
                    <a:pt x="1318" y="173"/>
                  </a:lnTo>
                  <a:lnTo>
                    <a:pt x="1318" y="173"/>
                  </a:lnTo>
                  <a:lnTo>
                    <a:pt x="1316" y="173"/>
                  </a:lnTo>
                  <a:lnTo>
                    <a:pt x="1313" y="176"/>
                  </a:lnTo>
                  <a:lnTo>
                    <a:pt x="1308" y="178"/>
                  </a:lnTo>
                  <a:lnTo>
                    <a:pt x="1302" y="180"/>
                  </a:lnTo>
                  <a:lnTo>
                    <a:pt x="1295" y="182"/>
                  </a:lnTo>
                  <a:lnTo>
                    <a:pt x="1290" y="183"/>
                  </a:lnTo>
                  <a:lnTo>
                    <a:pt x="1278" y="202"/>
                  </a:lnTo>
                  <a:lnTo>
                    <a:pt x="1255" y="216"/>
                  </a:lnTo>
                  <a:lnTo>
                    <a:pt x="1229" y="225"/>
                  </a:lnTo>
                  <a:lnTo>
                    <a:pt x="1198" y="230"/>
                  </a:lnTo>
                  <a:lnTo>
                    <a:pt x="1198" y="236"/>
                  </a:lnTo>
                  <a:lnTo>
                    <a:pt x="1198" y="239"/>
                  </a:lnTo>
                  <a:lnTo>
                    <a:pt x="1198" y="241"/>
                  </a:lnTo>
                  <a:lnTo>
                    <a:pt x="1196" y="243"/>
                  </a:lnTo>
                  <a:lnTo>
                    <a:pt x="1198" y="244"/>
                  </a:lnTo>
                  <a:lnTo>
                    <a:pt x="1198" y="246"/>
                  </a:lnTo>
                  <a:lnTo>
                    <a:pt x="1201" y="250"/>
                  </a:lnTo>
                  <a:lnTo>
                    <a:pt x="1206" y="253"/>
                  </a:lnTo>
                  <a:lnTo>
                    <a:pt x="1210" y="255"/>
                  </a:lnTo>
                  <a:lnTo>
                    <a:pt x="1213" y="258"/>
                  </a:lnTo>
                  <a:lnTo>
                    <a:pt x="1217" y="260"/>
                  </a:lnTo>
                  <a:lnTo>
                    <a:pt x="1220" y="265"/>
                  </a:lnTo>
                  <a:lnTo>
                    <a:pt x="1217" y="272"/>
                  </a:lnTo>
                  <a:lnTo>
                    <a:pt x="1213" y="288"/>
                  </a:lnTo>
                  <a:lnTo>
                    <a:pt x="1210" y="307"/>
                  </a:lnTo>
                  <a:lnTo>
                    <a:pt x="1206" y="326"/>
                  </a:lnTo>
                  <a:lnTo>
                    <a:pt x="1206" y="342"/>
                  </a:lnTo>
                  <a:lnTo>
                    <a:pt x="1210" y="340"/>
                  </a:lnTo>
                  <a:lnTo>
                    <a:pt x="1213" y="340"/>
                  </a:lnTo>
                  <a:lnTo>
                    <a:pt x="1215" y="340"/>
                  </a:lnTo>
                  <a:lnTo>
                    <a:pt x="1219" y="340"/>
                  </a:lnTo>
                  <a:lnTo>
                    <a:pt x="1220" y="340"/>
                  </a:lnTo>
                  <a:lnTo>
                    <a:pt x="1226" y="342"/>
                  </a:lnTo>
                  <a:lnTo>
                    <a:pt x="1224" y="347"/>
                  </a:lnTo>
                  <a:lnTo>
                    <a:pt x="1224" y="349"/>
                  </a:lnTo>
                  <a:lnTo>
                    <a:pt x="1224" y="353"/>
                  </a:lnTo>
                  <a:lnTo>
                    <a:pt x="1224" y="354"/>
                  </a:lnTo>
                  <a:lnTo>
                    <a:pt x="1224" y="358"/>
                  </a:lnTo>
                  <a:lnTo>
                    <a:pt x="1226" y="365"/>
                  </a:lnTo>
                  <a:lnTo>
                    <a:pt x="1220" y="365"/>
                  </a:lnTo>
                  <a:lnTo>
                    <a:pt x="1220" y="368"/>
                  </a:lnTo>
                  <a:lnTo>
                    <a:pt x="1217" y="367"/>
                  </a:lnTo>
                  <a:lnTo>
                    <a:pt x="1213" y="363"/>
                  </a:lnTo>
                  <a:lnTo>
                    <a:pt x="1212" y="361"/>
                  </a:lnTo>
                  <a:lnTo>
                    <a:pt x="1208" y="360"/>
                  </a:lnTo>
                  <a:lnTo>
                    <a:pt x="1205" y="358"/>
                  </a:lnTo>
                  <a:lnTo>
                    <a:pt x="1198" y="358"/>
                  </a:lnTo>
                  <a:lnTo>
                    <a:pt x="1194" y="360"/>
                  </a:lnTo>
                  <a:lnTo>
                    <a:pt x="1191" y="361"/>
                  </a:lnTo>
                  <a:lnTo>
                    <a:pt x="1187" y="363"/>
                  </a:lnTo>
                  <a:lnTo>
                    <a:pt x="1185" y="365"/>
                  </a:lnTo>
                  <a:lnTo>
                    <a:pt x="1182" y="367"/>
                  </a:lnTo>
                  <a:lnTo>
                    <a:pt x="1180" y="370"/>
                  </a:lnTo>
                  <a:lnTo>
                    <a:pt x="1178" y="377"/>
                  </a:lnTo>
                  <a:lnTo>
                    <a:pt x="1201" y="384"/>
                  </a:lnTo>
                  <a:lnTo>
                    <a:pt x="1206" y="415"/>
                  </a:lnTo>
                  <a:lnTo>
                    <a:pt x="1201" y="415"/>
                  </a:lnTo>
                  <a:lnTo>
                    <a:pt x="1198" y="415"/>
                  </a:lnTo>
                  <a:lnTo>
                    <a:pt x="1194" y="417"/>
                  </a:lnTo>
                  <a:lnTo>
                    <a:pt x="1191" y="419"/>
                  </a:lnTo>
                  <a:lnTo>
                    <a:pt x="1191" y="426"/>
                  </a:lnTo>
                  <a:lnTo>
                    <a:pt x="1199" y="431"/>
                  </a:lnTo>
                  <a:lnTo>
                    <a:pt x="1205" y="438"/>
                  </a:lnTo>
                  <a:lnTo>
                    <a:pt x="1208" y="447"/>
                  </a:lnTo>
                  <a:lnTo>
                    <a:pt x="1210" y="461"/>
                  </a:lnTo>
                  <a:lnTo>
                    <a:pt x="1201" y="461"/>
                  </a:lnTo>
                  <a:lnTo>
                    <a:pt x="1199" y="461"/>
                  </a:lnTo>
                  <a:lnTo>
                    <a:pt x="1194" y="459"/>
                  </a:lnTo>
                  <a:lnTo>
                    <a:pt x="1191" y="461"/>
                  </a:lnTo>
                  <a:lnTo>
                    <a:pt x="1185" y="461"/>
                  </a:lnTo>
                  <a:lnTo>
                    <a:pt x="1182" y="464"/>
                  </a:lnTo>
                  <a:lnTo>
                    <a:pt x="1178" y="468"/>
                  </a:lnTo>
                  <a:lnTo>
                    <a:pt x="1184" y="471"/>
                  </a:lnTo>
                  <a:lnTo>
                    <a:pt x="1187" y="473"/>
                  </a:lnTo>
                  <a:lnTo>
                    <a:pt x="1189" y="475"/>
                  </a:lnTo>
                  <a:lnTo>
                    <a:pt x="1191" y="476"/>
                  </a:lnTo>
                  <a:lnTo>
                    <a:pt x="1192" y="482"/>
                  </a:lnTo>
                  <a:lnTo>
                    <a:pt x="1194" y="487"/>
                  </a:lnTo>
                  <a:lnTo>
                    <a:pt x="1192" y="489"/>
                  </a:lnTo>
                  <a:lnTo>
                    <a:pt x="1192" y="490"/>
                  </a:lnTo>
                  <a:lnTo>
                    <a:pt x="1192" y="490"/>
                  </a:lnTo>
                  <a:lnTo>
                    <a:pt x="1191" y="492"/>
                  </a:lnTo>
                  <a:lnTo>
                    <a:pt x="1191" y="496"/>
                  </a:lnTo>
                  <a:lnTo>
                    <a:pt x="1177" y="496"/>
                  </a:lnTo>
                  <a:lnTo>
                    <a:pt x="1163" y="499"/>
                  </a:lnTo>
                  <a:lnTo>
                    <a:pt x="1152" y="503"/>
                  </a:lnTo>
                  <a:lnTo>
                    <a:pt x="1156" y="503"/>
                  </a:lnTo>
                  <a:lnTo>
                    <a:pt x="1161" y="506"/>
                  </a:lnTo>
                  <a:lnTo>
                    <a:pt x="1165" y="508"/>
                  </a:lnTo>
                  <a:lnTo>
                    <a:pt x="1168" y="508"/>
                  </a:lnTo>
                  <a:lnTo>
                    <a:pt x="1172" y="510"/>
                  </a:lnTo>
                  <a:lnTo>
                    <a:pt x="1175" y="513"/>
                  </a:lnTo>
                  <a:lnTo>
                    <a:pt x="1178" y="518"/>
                  </a:lnTo>
                  <a:lnTo>
                    <a:pt x="1172" y="527"/>
                  </a:lnTo>
                  <a:lnTo>
                    <a:pt x="1168" y="538"/>
                  </a:lnTo>
                  <a:lnTo>
                    <a:pt x="1163" y="550"/>
                  </a:lnTo>
                  <a:lnTo>
                    <a:pt x="1161" y="545"/>
                  </a:lnTo>
                  <a:lnTo>
                    <a:pt x="1158" y="541"/>
                  </a:lnTo>
                  <a:lnTo>
                    <a:pt x="1156" y="539"/>
                  </a:lnTo>
                  <a:lnTo>
                    <a:pt x="1152" y="539"/>
                  </a:lnTo>
                  <a:lnTo>
                    <a:pt x="1147" y="538"/>
                  </a:lnTo>
                  <a:lnTo>
                    <a:pt x="1140" y="538"/>
                  </a:lnTo>
                  <a:lnTo>
                    <a:pt x="1140" y="541"/>
                  </a:lnTo>
                  <a:lnTo>
                    <a:pt x="1144" y="541"/>
                  </a:lnTo>
                  <a:lnTo>
                    <a:pt x="1156" y="553"/>
                  </a:lnTo>
                  <a:lnTo>
                    <a:pt x="1166" y="567"/>
                  </a:lnTo>
                  <a:lnTo>
                    <a:pt x="1172" y="585"/>
                  </a:lnTo>
                  <a:lnTo>
                    <a:pt x="1175" y="606"/>
                  </a:lnTo>
                  <a:lnTo>
                    <a:pt x="1172" y="606"/>
                  </a:lnTo>
                  <a:lnTo>
                    <a:pt x="1172" y="611"/>
                  </a:lnTo>
                  <a:lnTo>
                    <a:pt x="1144" y="614"/>
                  </a:lnTo>
                  <a:lnTo>
                    <a:pt x="1144" y="595"/>
                  </a:lnTo>
                  <a:lnTo>
                    <a:pt x="1140" y="592"/>
                  </a:lnTo>
                  <a:lnTo>
                    <a:pt x="1137" y="590"/>
                  </a:lnTo>
                  <a:lnTo>
                    <a:pt x="1135" y="588"/>
                  </a:lnTo>
                  <a:lnTo>
                    <a:pt x="1130" y="585"/>
                  </a:lnTo>
                  <a:lnTo>
                    <a:pt x="1124" y="583"/>
                  </a:lnTo>
                  <a:lnTo>
                    <a:pt x="1116" y="588"/>
                  </a:lnTo>
                  <a:lnTo>
                    <a:pt x="1105" y="592"/>
                  </a:lnTo>
                  <a:lnTo>
                    <a:pt x="1093" y="593"/>
                  </a:lnTo>
                  <a:lnTo>
                    <a:pt x="1082" y="597"/>
                  </a:lnTo>
                  <a:lnTo>
                    <a:pt x="1076" y="602"/>
                  </a:lnTo>
                  <a:lnTo>
                    <a:pt x="1082" y="602"/>
                  </a:lnTo>
                  <a:lnTo>
                    <a:pt x="1091" y="602"/>
                  </a:lnTo>
                  <a:lnTo>
                    <a:pt x="1105" y="600"/>
                  </a:lnTo>
                  <a:lnTo>
                    <a:pt x="1121" y="599"/>
                  </a:lnTo>
                  <a:lnTo>
                    <a:pt x="1121" y="606"/>
                  </a:lnTo>
                  <a:lnTo>
                    <a:pt x="1086" y="618"/>
                  </a:lnTo>
                  <a:lnTo>
                    <a:pt x="1086" y="621"/>
                  </a:lnTo>
                  <a:lnTo>
                    <a:pt x="1095" y="621"/>
                  </a:lnTo>
                  <a:lnTo>
                    <a:pt x="1100" y="620"/>
                  </a:lnTo>
                  <a:lnTo>
                    <a:pt x="1107" y="618"/>
                  </a:lnTo>
                  <a:lnTo>
                    <a:pt x="1114" y="616"/>
                  </a:lnTo>
                  <a:lnTo>
                    <a:pt x="1121" y="614"/>
                  </a:lnTo>
                  <a:lnTo>
                    <a:pt x="1123" y="623"/>
                  </a:lnTo>
                  <a:lnTo>
                    <a:pt x="1130" y="627"/>
                  </a:lnTo>
                  <a:lnTo>
                    <a:pt x="1137" y="628"/>
                  </a:lnTo>
                  <a:lnTo>
                    <a:pt x="1149" y="627"/>
                  </a:lnTo>
                  <a:lnTo>
                    <a:pt x="1163" y="627"/>
                  </a:lnTo>
                  <a:lnTo>
                    <a:pt x="1163" y="630"/>
                  </a:lnTo>
                  <a:lnTo>
                    <a:pt x="1159" y="630"/>
                  </a:lnTo>
                  <a:lnTo>
                    <a:pt x="1140" y="648"/>
                  </a:lnTo>
                  <a:lnTo>
                    <a:pt x="1119" y="665"/>
                  </a:lnTo>
                  <a:lnTo>
                    <a:pt x="1098" y="679"/>
                  </a:lnTo>
                  <a:lnTo>
                    <a:pt x="1074" y="691"/>
                  </a:lnTo>
                  <a:lnTo>
                    <a:pt x="1048" y="696"/>
                  </a:lnTo>
                  <a:lnTo>
                    <a:pt x="1018" y="695"/>
                  </a:lnTo>
                  <a:lnTo>
                    <a:pt x="1018" y="700"/>
                  </a:lnTo>
                  <a:lnTo>
                    <a:pt x="1018" y="705"/>
                  </a:lnTo>
                  <a:lnTo>
                    <a:pt x="1016" y="709"/>
                  </a:lnTo>
                  <a:lnTo>
                    <a:pt x="1014" y="710"/>
                  </a:lnTo>
                  <a:lnTo>
                    <a:pt x="1013" y="710"/>
                  </a:lnTo>
                  <a:lnTo>
                    <a:pt x="1011" y="712"/>
                  </a:lnTo>
                  <a:lnTo>
                    <a:pt x="1007" y="714"/>
                  </a:lnTo>
                  <a:lnTo>
                    <a:pt x="1004" y="716"/>
                  </a:lnTo>
                  <a:lnTo>
                    <a:pt x="1002" y="717"/>
                  </a:lnTo>
                  <a:lnTo>
                    <a:pt x="999" y="721"/>
                  </a:lnTo>
                  <a:lnTo>
                    <a:pt x="995" y="731"/>
                  </a:lnTo>
                  <a:lnTo>
                    <a:pt x="993" y="744"/>
                  </a:lnTo>
                  <a:lnTo>
                    <a:pt x="990" y="752"/>
                  </a:lnTo>
                  <a:lnTo>
                    <a:pt x="981" y="761"/>
                  </a:lnTo>
                  <a:lnTo>
                    <a:pt x="966" y="771"/>
                  </a:lnTo>
                  <a:lnTo>
                    <a:pt x="946" y="780"/>
                  </a:lnTo>
                  <a:lnTo>
                    <a:pt x="929" y="787"/>
                  </a:lnTo>
                  <a:lnTo>
                    <a:pt x="913" y="791"/>
                  </a:lnTo>
                  <a:lnTo>
                    <a:pt x="913" y="787"/>
                  </a:lnTo>
                  <a:lnTo>
                    <a:pt x="913" y="784"/>
                  </a:lnTo>
                  <a:lnTo>
                    <a:pt x="911" y="784"/>
                  </a:lnTo>
                  <a:lnTo>
                    <a:pt x="911" y="782"/>
                  </a:lnTo>
                  <a:lnTo>
                    <a:pt x="910" y="780"/>
                  </a:lnTo>
                  <a:lnTo>
                    <a:pt x="908" y="794"/>
                  </a:lnTo>
                  <a:lnTo>
                    <a:pt x="903" y="806"/>
                  </a:lnTo>
                  <a:lnTo>
                    <a:pt x="899" y="817"/>
                  </a:lnTo>
                  <a:lnTo>
                    <a:pt x="894" y="827"/>
                  </a:lnTo>
                  <a:lnTo>
                    <a:pt x="890" y="841"/>
                  </a:lnTo>
                  <a:lnTo>
                    <a:pt x="894" y="843"/>
                  </a:lnTo>
                  <a:lnTo>
                    <a:pt x="894" y="845"/>
                  </a:lnTo>
                  <a:lnTo>
                    <a:pt x="896" y="845"/>
                  </a:lnTo>
                  <a:lnTo>
                    <a:pt x="896" y="845"/>
                  </a:lnTo>
                  <a:lnTo>
                    <a:pt x="896" y="847"/>
                  </a:lnTo>
                  <a:lnTo>
                    <a:pt x="894" y="848"/>
                  </a:lnTo>
                  <a:lnTo>
                    <a:pt x="890" y="852"/>
                  </a:lnTo>
                  <a:lnTo>
                    <a:pt x="887" y="854"/>
                  </a:lnTo>
                  <a:lnTo>
                    <a:pt x="884" y="857"/>
                  </a:lnTo>
                  <a:lnTo>
                    <a:pt x="880" y="859"/>
                  </a:lnTo>
                  <a:lnTo>
                    <a:pt x="878" y="862"/>
                  </a:lnTo>
                  <a:lnTo>
                    <a:pt x="875" y="867"/>
                  </a:lnTo>
                  <a:lnTo>
                    <a:pt x="868" y="887"/>
                  </a:lnTo>
                  <a:lnTo>
                    <a:pt x="863" y="908"/>
                  </a:lnTo>
                  <a:lnTo>
                    <a:pt x="861" y="932"/>
                  </a:lnTo>
                  <a:lnTo>
                    <a:pt x="857" y="955"/>
                  </a:lnTo>
                  <a:lnTo>
                    <a:pt x="852" y="976"/>
                  </a:lnTo>
                  <a:lnTo>
                    <a:pt x="849" y="974"/>
                  </a:lnTo>
                  <a:lnTo>
                    <a:pt x="849" y="974"/>
                  </a:lnTo>
                  <a:lnTo>
                    <a:pt x="847" y="974"/>
                  </a:lnTo>
                  <a:lnTo>
                    <a:pt x="847" y="972"/>
                  </a:lnTo>
                  <a:lnTo>
                    <a:pt x="845" y="972"/>
                  </a:lnTo>
                  <a:lnTo>
                    <a:pt x="840" y="969"/>
                  </a:lnTo>
                  <a:lnTo>
                    <a:pt x="831" y="962"/>
                  </a:lnTo>
                  <a:lnTo>
                    <a:pt x="817" y="953"/>
                  </a:lnTo>
                  <a:lnTo>
                    <a:pt x="801" y="944"/>
                  </a:lnTo>
                  <a:lnTo>
                    <a:pt x="786" y="934"/>
                  </a:lnTo>
                  <a:lnTo>
                    <a:pt x="774" y="925"/>
                  </a:lnTo>
                  <a:lnTo>
                    <a:pt x="763" y="920"/>
                  </a:lnTo>
                  <a:lnTo>
                    <a:pt x="760" y="918"/>
                  </a:lnTo>
                  <a:lnTo>
                    <a:pt x="756" y="880"/>
                  </a:lnTo>
                  <a:lnTo>
                    <a:pt x="754" y="876"/>
                  </a:lnTo>
                  <a:lnTo>
                    <a:pt x="749" y="873"/>
                  </a:lnTo>
                  <a:lnTo>
                    <a:pt x="746" y="871"/>
                  </a:lnTo>
                  <a:lnTo>
                    <a:pt x="740" y="867"/>
                  </a:lnTo>
                  <a:lnTo>
                    <a:pt x="737" y="864"/>
                  </a:lnTo>
                  <a:lnTo>
                    <a:pt x="740" y="862"/>
                  </a:lnTo>
                  <a:lnTo>
                    <a:pt x="740" y="860"/>
                  </a:lnTo>
                  <a:lnTo>
                    <a:pt x="742" y="859"/>
                  </a:lnTo>
                  <a:lnTo>
                    <a:pt x="742" y="859"/>
                  </a:lnTo>
                  <a:lnTo>
                    <a:pt x="744" y="855"/>
                  </a:lnTo>
                  <a:lnTo>
                    <a:pt x="746" y="852"/>
                  </a:lnTo>
                  <a:lnTo>
                    <a:pt x="737" y="852"/>
                  </a:lnTo>
                  <a:lnTo>
                    <a:pt x="732" y="852"/>
                  </a:lnTo>
                  <a:lnTo>
                    <a:pt x="728" y="852"/>
                  </a:lnTo>
                  <a:lnTo>
                    <a:pt x="726" y="850"/>
                  </a:lnTo>
                  <a:lnTo>
                    <a:pt x="725" y="847"/>
                  </a:lnTo>
                  <a:lnTo>
                    <a:pt x="721" y="841"/>
                  </a:lnTo>
                  <a:lnTo>
                    <a:pt x="719" y="838"/>
                  </a:lnTo>
                  <a:lnTo>
                    <a:pt x="719" y="834"/>
                  </a:lnTo>
                  <a:lnTo>
                    <a:pt x="719" y="833"/>
                  </a:lnTo>
                  <a:lnTo>
                    <a:pt x="719" y="829"/>
                  </a:lnTo>
                  <a:lnTo>
                    <a:pt x="721" y="826"/>
                  </a:lnTo>
                  <a:lnTo>
                    <a:pt x="721" y="822"/>
                  </a:lnTo>
                  <a:lnTo>
                    <a:pt x="711" y="822"/>
                  </a:lnTo>
                  <a:lnTo>
                    <a:pt x="711" y="817"/>
                  </a:lnTo>
                  <a:lnTo>
                    <a:pt x="712" y="812"/>
                  </a:lnTo>
                  <a:lnTo>
                    <a:pt x="714" y="810"/>
                  </a:lnTo>
                  <a:lnTo>
                    <a:pt x="714" y="806"/>
                  </a:lnTo>
                  <a:lnTo>
                    <a:pt x="716" y="803"/>
                  </a:lnTo>
                  <a:lnTo>
                    <a:pt x="718" y="798"/>
                  </a:lnTo>
                  <a:lnTo>
                    <a:pt x="712" y="798"/>
                  </a:lnTo>
                  <a:lnTo>
                    <a:pt x="707" y="798"/>
                  </a:lnTo>
                  <a:lnTo>
                    <a:pt x="704" y="796"/>
                  </a:lnTo>
                  <a:lnTo>
                    <a:pt x="698" y="794"/>
                  </a:lnTo>
                  <a:lnTo>
                    <a:pt x="697" y="768"/>
                  </a:lnTo>
                  <a:lnTo>
                    <a:pt x="695" y="744"/>
                  </a:lnTo>
                  <a:lnTo>
                    <a:pt x="695" y="721"/>
                  </a:lnTo>
                  <a:lnTo>
                    <a:pt x="702" y="698"/>
                  </a:lnTo>
                  <a:lnTo>
                    <a:pt x="709" y="688"/>
                  </a:lnTo>
                  <a:lnTo>
                    <a:pt x="718" y="681"/>
                  </a:lnTo>
                  <a:lnTo>
                    <a:pt x="725" y="675"/>
                  </a:lnTo>
                  <a:lnTo>
                    <a:pt x="730" y="667"/>
                  </a:lnTo>
                  <a:lnTo>
                    <a:pt x="735" y="656"/>
                  </a:lnTo>
                  <a:lnTo>
                    <a:pt x="737" y="637"/>
                  </a:lnTo>
                  <a:lnTo>
                    <a:pt x="733" y="637"/>
                  </a:lnTo>
                  <a:lnTo>
                    <a:pt x="730" y="641"/>
                  </a:lnTo>
                  <a:lnTo>
                    <a:pt x="726" y="642"/>
                  </a:lnTo>
                  <a:lnTo>
                    <a:pt x="725" y="642"/>
                  </a:lnTo>
                  <a:lnTo>
                    <a:pt x="721" y="642"/>
                  </a:lnTo>
                  <a:lnTo>
                    <a:pt x="718" y="641"/>
                  </a:lnTo>
                  <a:lnTo>
                    <a:pt x="704" y="637"/>
                  </a:lnTo>
                  <a:lnTo>
                    <a:pt x="693" y="630"/>
                  </a:lnTo>
                  <a:lnTo>
                    <a:pt x="686" y="620"/>
                  </a:lnTo>
                  <a:lnTo>
                    <a:pt x="683" y="602"/>
                  </a:lnTo>
                  <a:lnTo>
                    <a:pt x="688" y="602"/>
                  </a:lnTo>
                  <a:lnTo>
                    <a:pt x="688" y="599"/>
                  </a:lnTo>
                  <a:lnTo>
                    <a:pt x="697" y="604"/>
                  </a:lnTo>
                  <a:lnTo>
                    <a:pt x="707" y="611"/>
                  </a:lnTo>
                  <a:lnTo>
                    <a:pt x="716" y="614"/>
                  </a:lnTo>
                  <a:lnTo>
                    <a:pt x="726" y="614"/>
                  </a:lnTo>
                  <a:lnTo>
                    <a:pt x="726" y="613"/>
                  </a:lnTo>
                  <a:lnTo>
                    <a:pt x="728" y="611"/>
                  </a:lnTo>
                  <a:lnTo>
                    <a:pt x="728" y="611"/>
                  </a:lnTo>
                  <a:lnTo>
                    <a:pt x="728" y="609"/>
                  </a:lnTo>
                  <a:lnTo>
                    <a:pt x="730" y="606"/>
                  </a:lnTo>
                  <a:lnTo>
                    <a:pt x="711" y="592"/>
                  </a:lnTo>
                  <a:lnTo>
                    <a:pt x="695" y="572"/>
                  </a:lnTo>
                  <a:lnTo>
                    <a:pt x="690" y="574"/>
                  </a:lnTo>
                  <a:lnTo>
                    <a:pt x="686" y="576"/>
                  </a:lnTo>
                  <a:lnTo>
                    <a:pt x="681" y="578"/>
                  </a:lnTo>
                  <a:lnTo>
                    <a:pt x="676" y="579"/>
                  </a:lnTo>
                  <a:lnTo>
                    <a:pt x="672" y="576"/>
                  </a:lnTo>
                  <a:lnTo>
                    <a:pt x="671" y="574"/>
                  </a:lnTo>
                  <a:lnTo>
                    <a:pt x="669" y="571"/>
                  </a:lnTo>
                  <a:lnTo>
                    <a:pt x="667" y="569"/>
                  </a:lnTo>
                  <a:lnTo>
                    <a:pt x="664" y="564"/>
                  </a:lnTo>
                  <a:lnTo>
                    <a:pt x="674" y="553"/>
                  </a:lnTo>
                  <a:lnTo>
                    <a:pt x="676" y="538"/>
                  </a:lnTo>
                  <a:lnTo>
                    <a:pt x="674" y="518"/>
                  </a:lnTo>
                  <a:lnTo>
                    <a:pt x="669" y="497"/>
                  </a:lnTo>
                  <a:lnTo>
                    <a:pt x="660" y="475"/>
                  </a:lnTo>
                  <a:lnTo>
                    <a:pt x="650" y="454"/>
                  </a:lnTo>
                  <a:lnTo>
                    <a:pt x="637" y="435"/>
                  </a:lnTo>
                  <a:lnTo>
                    <a:pt x="627" y="417"/>
                  </a:lnTo>
                  <a:lnTo>
                    <a:pt x="618" y="403"/>
                  </a:lnTo>
                  <a:lnTo>
                    <a:pt x="597" y="389"/>
                  </a:lnTo>
                  <a:lnTo>
                    <a:pt x="573" y="384"/>
                  </a:lnTo>
                  <a:lnTo>
                    <a:pt x="548" y="384"/>
                  </a:lnTo>
                  <a:lnTo>
                    <a:pt x="520" y="384"/>
                  </a:lnTo>
                  <a:lnTo>
                    <a:pt x="493" y="386"/>
                  </a:lnTo>
                  <a:lnTo>
                    <a:pt x="465" y="384"/>
                  </a:lnTo>
                  <a:lnTo>
                    <a:pt x="465" y="379"/>
                  </a:lnTo>
                  <a:lnTo>
                    <a:pt x="465" y="375"/>
                  </a:lnTo>
                  <a:lnTo>
                    <a:pt x="466" y="374"/>
                  </a:lnTo>
                  <a:lnTo>
                    <a:pt x="466" y="372"/>
                  </a:lnTo>
                  <a:lnTo>
                    <a:pt x="466" y="370"/>
                  </a:lnTo>
                  <a:lnTo>
                    <a:pt x="465" y="368"/>
                  </a:lnTo>
                  <a:lnTo>
                    <a:pt x="454" y="363"/>
                  </a:lnTo>
                  <a:lnTo>
                    <a:pt x="444" y="360"/>
                  </a:lnTo>
                  <a:lnTo>
                    <a:pt x="433" y="353"/>
                  </a:lnTo>
                  <a:lnTo>
                    <a:pt x="442" y="353"/>
                  </a:lnTo>
                  <a:lnTo>
                    <a:pt x="452" y="349"/>
                  </a:lnTo>
                  <a:lnTo>
                    <a:pt x="466" y="346"/>
                  </a:lnTo>
                  <a:lnTo>
                    <a:pt x="482" y="344"/>
                  </a:lnTo>
                  <a:lnTo>
                    <a:pt x="494" y="340"/>
                  </a:lnTo>
                  <a:lnTo>
                    <a:pt x="503" y="333"/>
                  </a:lnTo>
                  <a:lnTo>
                    <a:pt x="461" y="333"/>
                  </a:lnTo>
                  <a:lnTo>
                    <a:pt x="451" y="330"/>
                  </a:lnTo>
                  <a:lnTo>
                    <a:pt x="442" y="330"/>
                  </a:lnTo>
                  <a:lnTo>
                    <a:pt x="431" y="328"/>
                  </a:lnTo>
                  <a:lnTo>
                    <a:pt x="423" y="326"/>
                  </a:lnTo>
                  <a:lnTo>
                    <a:pt x="414" y="323"/>
                  </a:lnTo>
                  <a:lnTo>
                    <a:pt x="409" y="314"/>
                  </a:lnTo>
                  <a:lnTo>
                    <a:pt x="407" y="300"/>
                  </a:lnTo>
                  <a:lnTo>
                    <a:pt x="428" y="297"/>
                  </a:lnTo>
                  <a:lnTo>
                    <a:pt x="447" y="290"/>
                  </a:lnTo>
                  <a:lnTo>
                    <a:pt x="463" y="283"/>
                  </a:lnTo>
                  <a:lnTo>
                    <a:pt x="480" y="276"/>
                  </a:lnTo>
                  <a:lnTo>
                    <a:pt x="515" y="276"/>
                  </a:lnTo>
                  <a:lnTo>
                    <a:pt x="529" y="230"/>
                  </a:lnTo>
                  <a:lnTo>
                    <a:pt x="496" y="230"/>
                  </a:lnTo>
                  <a:lnTo>
                    <a:pt x="487" y="218"/>
                  </a:lnTo>
                  <a:lnTo>
                    <a:pt x="498" y="211"/>
                  </a:lnTo>
                  <a:lnTo>
                    <a:pt x="506" y="204"/>
                  </a:lnTo>
                  <a:lnTo>
                    <a:pt x="517" y="199"/>
                  </a:lnTo>
                  <a:lnTo>
                    <a:pt x="529" y="195"/>
                  </a:lnTo>
                  <a:lnTo>
                    <a:pt x="529" y="183"/>
                  </a:lnTo>
                  <a:lnTo>
                    <a:pt x="543" y="176"/>
                  </a:lnTo>
                  <a:lnTo>
                    <a:pt x="550" y="168"/>
                  </a:lnTo>
                  <a:lnTo>
                    <a:pt x="557" y="157"/>
                  </a:lnTo>
                  <a:lnTo>
                    <a:pt x="568" y="150"/>
                  </a:lnTo>
                  <a:lnTo>
                    <a:pt x="580" y="145"/>
                  </a:lnTo>
                  <a:lnTo>
                    <a:pt x="590" y="145"/>
                  </a:lnTo>
                  <a:lnTo>
                    <a:pt x="599" y="148"/>
                  </a:lnTo>
                  <a:lnTo>
                    <a:pt x="611" y="147"/>
                  </a:lnTo>
                  <a:lnTo>
                    <a:pt x="602" y="143"/>
                  </a:lnTo>
                  <a:lnTo>
                    <a:pt x="597" y="141"/>
                  </a:lnTo>
                  <a:lnTo>
                    <a:pt x="592" y="140"/>
                  </a:lnTo>
                  <a:lnTo>
                    <a:pt x="587" y="134"/>
                  </a:lnTo>
                  <a:lnTo>
                    <a:pt x="604" y="131"/>
                  </a:lnTo>
                  <a:lnTo>
                    <a:pt x="620" y="126"/>
                  </a:lnTo>
                  <a:lnTo>
                    <a:pt x="634" y="122"/>
                  </a:lnTo>
                  <a:lnTo>
                    <a:pt x="650" y="119"/>
                  </a:lnTo>
                  <a:lnTo>
                    <a:pt x="651" y="126"/>
                  </a:lnTo>
                  <a:lnTo>
                    <a:pt x="653" y="129"/>
                  </a:lnTo>
                  <a:lnTo>
                    <a:pt x="655" y="134"/>
                  </a:lnTo>
                  <a:lnTo>
                    <a:pt x="657" y="138"/>
                  </a:lnTo>
                  <a:lnTo>
                    <a:pt x="662" y="140"/>
                  </a:lnTo>
                  <a:lnTo>
                    <a:pt x="669" y="141"/>
                  </a:lnTo>
                  <a:lnTo>
                    <a:pt x="669" y="136"/>
                  </a:lnTo>
                  <a:lnTo>
                    <a:pt x="672" y="131"/>
                  </a:lnTo>
                  <a:lnTo>
                    <a:pt x="674" y="124"/>
                  </a:lnTo>
                  <a:lnTo>
                    <a:pt x="676" y="119"/>
                  </a:lnTo>
                  <a:lnTo>
                    <a:pt x="679" y="124"/>
                  </a:lnTo>
                  <a:lnTo>
                    <a:pt x="685" y="129"/>
                  </a:lnTo>
                  <a:lnTo>
                    <a:pt x="688" y="133"/>
                  </a:lnTo>
                  <a:lnTo>
                    <a:pt x="695" y="136"/>
                  </a:lnTo>
                  <a:lnTo>
                    <a:pt x="702" y="138"/>
                  </a:lnTo>
                  <a:lnTo>
                    <a:pt x="698" y="115"/>
                  </a:lnTo>
                  <a:lnTo>
                    <a:pt x="711" y="112"/>
                  </a:lnTo>
                  <a:lnTo>
                    <a:pt x="721" y="108"/>
                  </a:lnTo>
                  <a:lnTo>
                    <a:pt x="737" y="112"/>
                  </a:lnTo>
                  <a:lnTo>
                    <a:pt x="754" y="119"/>
                  </a:lnTo>
                  <a:lnTo>
                    <a:pt x="772" y="129"/>
                  </a:lnTo>
                  <a:lnTo>
                    <a:pt x="791" y="138"/>
                  </a:lnTo>
                  <a:lnTo>
                    <a:pt x="807" y="145"/>
                  </a:lnTo>
                  <a:lnTo>
                    <a:pt x="822" y="150"/>
                  </a:lnTo>
                  <a:lnTo>
                    <a:pt x="822" y="147"/>
                  </a:lnTo>
                  <a:lnTo>
                    <a:pt x="812" y="138"/>
                  </a:lnTo>
                  <a:lnTo>
                    <a:pt x="805" y="131"/>
                  </a:lnTo>
                  <a:lnTo>
                    <a:pt x="801" y="122"/>
                  </a:lnTo>
                  <a:lnTo>
                    <a:pt x="807" y="112"/>
                  </a:lnTo>
                  <a:lnTo>
                    <a:pt x="803" y="108"/>
                  </a:lnTo>
                  <a:lnTo>
                    <a:pt x="798" y="103"/>
                  </a:lnTo>
                  <a:lnTo>
                    <a:pt x="793" y="99"/>
                  </a:lnTo>
                  <a:lnTo>
                    <a:pt x="788" y="96"/>
                  </a:lnTo>
                  <a:lnTo>
                    <a:pt x="784" y="92"/>
                  </a:lnTo>
                  <a:lnTo>
                    <a:pt x="788" y="84"/>
                  </a:lnTo>
                  <a:lnTo>
                    <a:pt x="798" y="87"/>
                  </a:lnTo>
                  <a:lnTo>
                    <a:pt x="812" y="89"/>
                  </a:lnTo>
                  <a:lnTo>
                    <a:pt x="824" y="87"/>
                  </a:lnTo>
                  <a:lnTo>
                    <a:pt x="833" y="80"/>
                  </a:lnTo>
                  <a:lnTo>
                    <a:pt x="791" y="80"/>
                  </a:lnTo>
                  <a:lnTo>
                    <a:pt x="791" y="77"/>
                  </a:lnTo>
                  <a:lnTo>
                    <a:pt x="788" y="77"/>
                  </a:lnTo>
                  <a:lnTo>
                    <a:pt x="788" y="73"/>
                  </a:lnTo>
                  <a:lnTo>
                    <a:pt x="793" y="70"/>
                  </a:lnTo>
                  <a:lnTo>
                    <a:pt x="798" y="66"/>
                  </a:lnTo>
                  <a:lnTo>
                    <a:pt x="803" y="63"/>
                  </a:lnTo>
                  <a:lnTo>
                    <a:pt x="808" y="59"/>
                  </a:lnTo>
                  <a:lnTo>
                    <a:pt x="814" y="58"/>
                  </a:lnTo>
                  <a:lnTo>
                    <a:pt x="836" y="61"/>
                  </a:lnTo>
                  <a:lnTo>
                    <a:pt x="842" y="45"/>
                  </a:lnTo>
                  <a:lnTo>
                    <a:pt x="868" y="49"/>
                  </a:lnTo>
                  <a:lnTo>
                    <a:pt x="870" y="49"/>
                  </a:lnTo>
                  <a:lnTo>
                    <a:pt x="871" y="45"/>
                  </a:lnTo>
                  <a:lnTo>
                    <a:pt x="873" y="44"/>
                  </a:lnTo>
                  <a:lnTo>
                    <a:pt x="875" y="40"/>
                  </a:lnTo>
                  <a:lnTo>
                    <a:pt x="880" y="38"/>
                  </a:lnTo>
                  <a:lnTo>
                    <a:pt x="884" y="44"/>
                  </a:lnTo>
                  <a:lnTo>
                    <a:pt x="889" y="49"/>
                  </a:lnTo>
                  <a:lnTo>
                    <a:pt x="894" y="54"/>
                  </a:lnTo>
                  <a:lnTo>
                    <a:pt x="894" y="45"/>
                  </a:lnTo>
                  <a:lnTo>
                    <a:pt x="896" y="44"/>
                  </a:lnTo>
                  <a:lnTo>
                    <a:pt x="896" y="42"/>
                  </a:lnTo>
                  <a:lnTo>
                    <a:pt x="896" y="40"/>
                  </a:lnTo>
                  <a:lnTo>
                    <a:pt x="896" y="38"/>
                  </a:lnTo>
                  <a:lnTo>
                    <a:pt x="897" y="35"/>
                  </a:lnTo>
                  <a:lnTo>
                    <a:pt x="899" y="33"/>
                  </a:lnTo>
                  <a:lnTo>
                    <a:pt x="903" y="31"/>
                  </a:lnTo>
                  <a:lnTo>
                    <a:pt x="920" y="23"/>
                  </a:lnTo>
                  <a:lnTo>
                    <a:pt x="943" y="19"/>
                  </a:lnTo>
                  <a:close/>
                  <a:moveTo>
                    <a:pt x="2205" y="16"/>
                  </a:moveTo>
                  <a:lnTo>
                    <a:pt x="2215" y="19"/>
                  </a:lnTo>
                  <a:lnTo>
                    <a:pt x="2215" y="26"/>
                  </a:lnTo>
                  <a:lnTo>
                    <a:pt x="2200" y="26"/>
                  </a:lnTo>
                  <a:lnTo>
                    <a:pt x="2205" y="16"/>
                  </a:lnTo>
                  <a:close/>
                  <a:moveTo>
                    <a:pt x="2676" y="0"/>
                  </a:moveTo>
                  <a:lnTo>
                    <a:pt x="2681" y="3"/>
                  </a:lnTo>
                  <a:lnTo>
                    <a:pt x="2685" y="7"/>
                  </a:lnTo>
                  <a:lnTo>
                    <a:pt x="2687" y="10"/>
                  </a:lnTo>
                  <a:lnTo>
                    <a:pt x="2688" y="16"/>
                  </a:lnTo>
                  <a:lnTo>
                    <a:pt x="2690" y="19"/>
                  </a:lnTo>
                  <a:lnTo>
                    <a:pt x="2692" y="24"/>
                  </a:lnTo>
                  <a:lnTo>
                    <a:pt x="2695" y="26"/>
                  </a:lnTo>
                  <a:lnTo>
                    <a:pt x="2706" y="31"/>
                  </a:lnTo>
                  <a:lnTo>
                    <a:pt x="2716" y="33"/>
                  </a:lnTo>
                  <a:lnTo>
                    <a:pt x="2723" y="33"/>
                  </a:lnTo>
                  <a:lnTo>
                    <a:pt x="2728" y="37"/>
                  </a:lnTo>
                  <a:lnTo>
                    <a:pt x="2732" y="44"/>
                  </a:lnTo>
                  <a:lnTo>
                    <a:pt x="2734" y="58"/>
                  </a:lnTo>
                  <a:lnTo>
                    <a:pt x="2732" y="59"/>
                  </a:lnTo>
                  <a:lnTo>
                    <a:pt x="2732" y="59"/>
                  </a:lnTo>
                  <a:lnTo>
                    <a:pt x="2732" y="61"/>
                  </a:lnTo>
                  <a:lnTo>
                    <a:pt x="2732" y="63"/>
                  </a:lnTo>
                  <a:lnTo>
                    <a:pt x="2730" y="65"/>
                  </a:lnTo>
                  <a:lnTo>
                    <a:pt x="2708" y="65"/>
                  </a:lnTo>
                  <a:lnTo>
                    <a:pt x="2685" y="65"/>
                  </a:lnTo>
                  <a:lnTo>
                    <a:pt x="2666" y="73"/>
                  </a:lnTo>
                  <a:lnTo>
                    <a:pt x="2662" y="75"/>
                  </a:lnTo>
                  <a:lnTo>
                    <a:pt x="2660" y="79"/>
                  </a:lnTo>
                  <a:lnTo>
                    <a:pt x="2659" y="80"/>
                  </a:lnTo>
                  <a:lnTo>
                    <a:pt x="2657" y="82"/>
                  </a:lnTo>
                  <a:lnTo>
                    <a:pt x="2655" y="84"/>
                  </a:lnTo>
                  <a:lnTo>
                    <a:pt x="2652" y="86"/>
                  </a:lnTo>
                  <a:lnTo>
                    <a:pt x="2646" y="89"/>
                  </a:lnTo>
                  <a:lnTo>
                    <a:pt x="2643" y="84"/>
                  </a:lnTo>
                  <a:lnTo>
                    <a:pt x="2641" y="80"/>
                  </a:lnTo>
                  <a:lnTo>
                    <a:pt x="2638" y="77"/>
                  </a:lnTo>
                  <a:lnTo>
                    <a:pt x="2650" y="47"/>
                  </a:lnTo>
                  <a:lnTo>
                    <a:pt x="2662" y="23"/>
                  </a:lnTo>
                  <a:lnTo>
                    <a:pt x="2676" y="0"/>
                  </a:lnTo>
                  <a:close/>
                  <a:moveTo>
                    <a:pt x="2554" y="0"/>
                  </a:moveTo>
                  <a:lnTo>
                    <a:pt x="2563" y="9"/>
                  </a:lnTo>
                  <a:lnTo>
                    <a:pt x="2568" y="19"/>
                  </a:lnTo>
                  <a:lnTo>
                    <a:pt x="2573" y="31"/>
                  </a:lnTo>
                  <a:lnTo>
                    <a:pt x="2564" y="31"/>
                  </a:lnTo>
                  <a:lnTo>
                    <a:pt x="2564" y="26"/>
                  </a:lnTo>
                  <a:lnTo>
                    <a:pt x="2561" y="23"/>
                  </a:lnTo>
                  <a:lnTo>
                    <a:pt x="2557" y="19"/>
                  </a:lnTo>
                  <a:lnTo>
                    <a:pt x="2556" y="14"/>
                  </a:lnTo>
                  <a:lnTo>
                    <a:pt x="2554" y="9"/>
                  </a:lnTo>
                  <a:lnTo>
                    <a:pt x="2554"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grpSp>
      <p:sp>
        <p:nvSpPr>
          <p:cNvPr id="2" name="Text Placeholder 1"/>
          <p:cNvSpPr>
            <a:spLocks noGrp="1"/>
          </p:cNvSpPr>
          <p:nvPr>
            <p:ph type="body" sz="quarter" idx="10"/>
          </p:nvPr>
        </p:nvSpPr>
        <p:spPr/>
        <p:txBody>
          <a:bodyPr/>
          <a:lstStyle/>
          <a:p>
            <a:r>
              <a:rPr lang="sr-Latn-RS" altLang="ko-KR" dirty="0" smtClean="0"/>
              <a:t>U savremenim uslovima...</a:t>
            </a:r>
            <a:endParaRPr lang="ko-KR" altLang="en-US" dirty="0"/>
          </a:p>
        </p:txBody>
      </p:sp>
      <p:sp>
        <p:nvSpPr>
          <p:cNvPr id="9" name="TextBox 8"/>
          <p:cNvSpPr txBox="1"/>
          <p:nvPr/>
        </p:nvSpPr>
        <p:spPr>
          <a:xfrm>
            <a:off x="6444208" y="3190205"/>
            <a:ext cx="2183873" cy="461665"/>
          </a:xfrm>
          <a:prstGeom prst="rect">
            <a:avLst/>
          </a:prstGeom>
          <a:noFill/>
        </p:spPr>
        <p:txBody>
          <a:bodyPr wrap="square" rtlCol="0" anchor="ctr">
            <a:spAutoFit/>
          </a:bodyPr>
          <a:lstStyle/>
          <a:p>
            <a:r>
              <a:rPr lang="sr-Latn-RS" altLang="ko-KR" sz="2400" b="1" dirty="0" smtClean="0">
                <a:cs typeface="Arial" pitchFamily="34" charset="0"/>
              </a:rPr>
              <a:t>6,7-15 godina</a:t>
            </a:r>
            <a:endParaRPr lang="ko-KR" altLang="en-US" sz="1400" b="1" dirty="0">
              <a:cs typeface="Arial" pitchFamily="34" charset="0"/>
            </a:endParaRPr>
          </a:p>
        </p:txBody>
      </p:sp>
      <p:sp>
        <p:nvSpPr>
          <p:cNvPr id="12" name="TextBox 11"/>
          <p:cNvSpPr txBox="1"/>
          <p:nvPr/>
        </p:nvSpPr>
        <p:spPr>
          <a:xfrm>
            <a:off x="5436096" y="1372875"/>
            <a:ext cx="3528391" cy="1600438"/>
          </a:xfrm>
          <a:prstGeom prst="rect">
            <a:avLst/>
          </a:prstGeom>
          <a:noFill/>
        </p:spPr>
        <p:txBody>
          <a:bodyPr wrap="square" rtlCol="0" anchor="ctr">
            <a:spAutoFit/>
          </a:bodyPr>
          <a:lstStyle/>
          <a:p>
            <a:r>
              <a:rPr lang="sr-Latn-RS" altLang="ko-KR" sz="1400" dirty="0">
                <a:cs typeface="Arial" pitchFamily="34" charset="0"/>
              </a:rPr>
              <a:t>D</a:t>
            </a:r>
            <a:r>
              <a:rPr lang="vi-VN" altLang="ko-KR" sz="1400" dirty="0" smtClean="0">
                <a:cs typeface="Arial" pitchFamily="34" charset="0"/>
              </a:rPr>
              <a:t>ržava </a:t>
            </a:r>
            <a:r>
              <a:rPr lang="vi-VN" altLang="ko-KR" sz="1400" dirty="0">
                <a:cs typeface="Arial" pitchFamily="34" charset="0"/>
              </a:rPr>
              <a:t>obezbeđuje svakom građaninu pravo na obrazovanje do određenog nivoa. Tako je osnovno obrazovanje, ne samo pravo već i obaveza za decu od šest ili sedam do 15 godina. Srednje obrazovanje nije obavezno, ali je široko dostupno i neophodno za uključivanje u procese rada. </a:t>
            </a:r>
            <a:endParaRPr lang="en-US" altLang="ko-KR" sz="1400" dirty="0">
              <a:cs typeface="Arial" pitchFamily="34" charset="0"/>
            </a:endParaRPr>
          </a:p>
        </p:txBody>
      </p:sp>
      <p:sp>
        <p:nvSpPr>
          <p:cNvPr id="19" name="Round Same Side Corner Rectangle 8"/>
          <p:cNvSpPr/>
          <p:nvPr/>
        </p:nvSpPr>
        <p:spPr>
          <a:xfrm>
            <a:off x="7740352" y="3651870"/>
            <a:ext cx="245385" cy="646285"/>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Round Same Side Corner Rectangle 20"/>
          <p:cNvSpPr/>
          <p:nvPr/>
        </p:nvSpPr>
        <p:spPr>
          <a:xfrm rot="10800000">
            <a:off x="6732241" y="3651870"/>
            <a:ext cx="305763" cy="652252"/>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8640" y="4632232"/>
            <a:ext cx="340679" cy="459798"/>
          </a:xfrm>
          <a:prstGeom prst="rect">
            <a:avLst/>
          </a:prstGeom>
        </p:spPr>
      </p:pic>
      <p:sp>
        <p:nvSpPr>
          <p:cNvPr id="26" name="Text Placeholder 3"/>
          <p:cNvSpPr txBox="1">
            <a:spLocks/>
          </p:cNvSpPr>
          <p:nvPr/>
        </p:nvSpPr>
        <p:spPr>
          <a:xfrm>
            <a:off x="3410206" y="4896544"/>
            <a:ext cx="2169906" cy="195486"/>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sr-Latn-RS" altLang="ko-KR" sz="1000" dirty="0" smtClean="0">
                <a:solidFill>
                  <a:schemeClr val="accent6">
                    <a:lumMod val="75000"/>
                  </a:schemeClr>
                </a:solidFill>
                <a:ea typeface="맑은 고딕" pitchFamily="50" charset="-127"/>
              </a:rPr>
              <a:t>Područja primene socijalnog rada I</a:t>
            </a:r>
            <a:endParaRPr lang="en-US" altLang="ko-KR" sz="1000" dirty="0">
              <a:solidFill>
                <a:schemeClr val="accent6">
                  <a:lumMod val="75000"/>
                </a:schemeClr>
              </a:solidFill>
            </a:endParaRPr>
          </a:p>
        </p:txBody>
      </p:sp>
    </p:spTree>
    <p:extLst>
      <p:ext uri="{BB962C8B-B14F-4D97-AF65-F5344CB8AC3E}">
        <p14:creationId xmlns:p14="http://schemas.microsoft.com/office/powerpoint/2010/main" val="18594861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p:cNvSpPr>
            <a:spLocks noGrp="1"/>
          </p:cNvSpPr>
          <p:nvPr>
            <p:ph type="body" sz="quarter" idx="10"/>
          </p:nvPr>
        </p:nvSpPr>
        <p:spPr/>
        <p:txBody>
          <a:bodyPr/>
          <a:lstStyle/>
          <a:p>
            <a:r>
              <a:rPr lang="sr-Latn-RS" altLang="ko-KR" dirty="0" smtClean="0">
                <a:solidFill>
                  <a:schemeClr val="tx1"/>
                </a:solidFill>
              </a:rPr>
              <a:t>ŠKOLA</a:t>
            </a:r>
            <a:endParaRPr lang="ko-KR" altLang="en-US" dirty="0">
              <a:solidFill>
                <a:schemeClr val="tx1"/>
              </a:solidFill>
            </a:endParaRPr>
          </a:p>
        </p:txBody>
      </p:sp>
      <p:sp>
        <p:nvSpPr>
          <p:cNvPr id="8" name="Rectangle 16"/>
          <p:cNvSpPr/>
          <p:nvPr/>
        </p:nvSpPr>
        <p:spPr>
          <a:xfrm rot="2700000">
            <a:off x="5751914" y="3085126"/>
            <a:ext cx="183076" cy="328220"/>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TextBox 14"/>
          <p:cNvSpPr txBox="1"/>
          <p:nvPr/>
        </p:nvSpPr>
        <p:spPr>
          <a:xfrm>
            <a:off x="5051527" y="1544474"/>
            <a:ext cx="3874599" cy="523220"/>
          </a:xfrm>
          <a:prstGeom prst="rect">
            <a:avLst/>
          </a:prstGeom>
          <a:noFill/>
        </p:spPr>
        <p:txBody>
          <a:bodyPr wrap="square" rtlCol="0" anchor="ctr">
            <a:spAutoFit/>
          </a:bodyPr>
          <a:lstStyle/>
          <a:p>
            <a:pPr algn="ctr"/>
            <a:r>
              <a:rPr lang="pl-PL" altLang="ko-KR" sz="1400" b="1" dirty="0">
                <a:cs typeface="Arial" pitchFamily="34" charset="0"/>
              </a:rPr>
              <a:t>Znanje koje se stiče u školi nije vrednosno </a:t>
            </a:r>
            <a:r>
              <a:rPr lang="pl-PL" altLang="ko-KR" sz="1400" b="1" dirty="0" smtClean="0">
                <a:cs typeface="Arial" pitchFamily="34" charset="0"/>
              </a:rPr>
              <a:t>neutralno</a:t>
            </a:r>
            <a:endParaRPr lang="en-US" altLang="ko-KR" sz="1400" b="1" dirty="0">
              <a:cs typeface="Arial" pitchFamily="34" charset="0"/>
            </a:endParaRPr>
          </a:p>
        </p:txBody>
      </p:sp>
      <p:sp>
        <p:nvSpPr>
          <p:cNvPr id="16" name="TextBox 15"/>
          <p:cNvSpPr txBox="1"/>
          <p:nvPr/>
        </p:nvSpPr>
        <p:spPr>
          <a:xfrm>
            <a:off x="5051528" y="2100793"/>
            <a:ext cx="3874599" cy="830997"/>
          </a:xfrm>
          <a:prstGeom prst="rect">
            <a:avLst/>
          </a:prstGeom>
          <a:noFill/>
        </p:spPr>
        <p:txBody>
          <a:bodyPr wrap="square" rtlCol="0" anchor="ctr">
            <a:spAutoFit/>
          </a:bodyPr>
          <a:lstStyle/>
          <a:p>
            <a:pPr algn="ctr"/>
            <a:r>
              <a:rPr lang="en-US" altLang="ko-KR" sz="1200" dirty="0" err="1">
                <a:cs typeface="Arial" pitchFamily="34" charset="0"/>
              </a:rPr>
              <a:t>Istraživanja</a:t>
            </a:r>
            <a:r>
              <a:rPr lang="en-US" altLang="ko-KR" sz="1200" dirty="0">
                <a:cs typeface="Arial" pitchFamily="34" charset="0"/>
              </a:rPr>
              <a:t> </a:t>
            </a:r>
            <a:r>
              <a:rPr lang="en-US" altLang="ko-KR" sz="1200" dirty="0" err="1">
                <a:cs typeface="Arial" pitchFamily="34" charset="0"/>
              </a:rPr>
              <a:t>pokazuju</a:t>
            </a:r>
            <a:r>
              <a:rPr lang="en-US" altLang="ko-KR" sz="1200" dirty="0">
                <a:cs typeface="Arial" pitchFamily="34" charset="0"/>
              </a:rPr>
              <a:t> da se </a:t>
            </a:r>
            <a:r>
              <a:rPr lang="en-US" altLang="ko-KR" sz="1200" dirty="0" err="1">
                <a:cs typeface="Arial" pitchFamily="34" charset="0"/>
              </a:rPr>
              <a:t>znanjem</a:t>
            </a:r>
            <a:r>
              <a:rPr lang="en-US" altLang="ko-KR" sz="1200" dirty="0">
                <a:cs typeface="Arial" pitchFamily="34" charset="0"/>
              </a:rPr>
              <a:t> </a:t>
            </a:r>
            <a:r>
              <a:rPr lang="en-US" altLang="ko-KR" sz="1200" dirty="0" err="1">
                <a:cs typeface="Arial" pitchFamily="34" charset="0"/>
              </a:rPr>
              <a:t>prenose</a:t>
            </a:r>
            <a:r>
              <a:rPr lang="en-US" altLang="ko-KR" sz="1200" dirty="0">
                <a:cs typeface="Arial" pitchFamily="34" charset="0"/>
              </a:rPr>
              <a:t> </a:t>
            </a:r>
            <a:r>
              <a:rPr lang="en-US" altLang="ko-KR" sz="1200" dirty="0" err="1">
                <a:cs typeface="Arial" pitchFamily="34" charset="0"/>
              </a:rPr>
              <a:t>društvene</a:t>
            </a:r>
            <a:r>
              <a:rPr lang="en-US" altLang="ko-KR" sz="1200" dirty="0">
                <a:cs typeface="Arial" pitchFamily="34" charset="0"/>
              </a:rPr>
              <a:t> </a:t>
            </a:r>
            <a:r>
              <a:rPr lang="en-US" altLang="ko-KR" sz="1200" dirty="0" err="1">
                <a:cs typeface="Arial" pitchFamily="34" charset="0"/>
              </a:rPr>
              <a:t>vrednosti</a:t>
            </a:r>
            <a:r>
              <a:rPr lang="en-US" altLang="ko-KR" sz="1200" dirty="0">
                <a:cs typeface="Arial" pitchFamily="34" charset="0"/>
              </a:rPr>
              <a:t>, pa se </a:t>
            </a:r>
            <a:r>
              <a:rPr lang="en-US" altLang="ko-KR" sz="1200" dirty="0" err="1">
                <a:cs typeface="Arial" pitchFamily="34" charset="0"/>
              </a:rPr>
              <a:t>na</a:t>
            </a:r>
            <a:r>
              <a:rPr lang="en-US" altLang="ko-KR" sz="1200" dirty="0">
                <a:cs typeface="Arial" pitchFamily="34" charset="0"/>
              </a:rPr>
              <a:t> </a:t>
            </a:r>
            <a:r>
              <a:rPr lang="en-US" altLang="ko-KR" sz="1200" dirty="0" err="1">
                <a:cs typeface="Arial" pitchFamily="34" charset="0"/>
              </a:rPr>
              <a:t>taj</a:t>
            </a:r>
            <a:r>
              <a:rPr lang="en-US" altLang="ko-KR" sz="1200" dirty="0">
                <a:cs typeface="Arial" pitchFamily="34" charset="0"/>
              </a:rPr>
              <a:t> </a:t>
            </a:r>
            <a:r>
              <a:rPr lang="en-US" altLang="ko-KR" sz="1200" dirty="0" err="1">
                <a:cs typeface="Arial" pitchFamily="34" charset="0"/>
              </a:rPr>
              <a:t>način</a:t>
            </a:r>
            <a:r>
              <a:rPr lang="en-US" altLang="ko-KR" sz="1200" dirty="0">
                <a:cs typeface="Arial" pitchFamily="34" charset="0"/>
              </a:rPr>
              <a:t> </a:t>
            </a:r>
            <a:r>
              <a:rPr lang="en-US" altLang="ko-KR" sz="1200" dirty="0" err="1">
                <a:cs typeface="Arial" pitchFamily="34" charset="0"/>
              </a:rPr>
              <a:t>vrši</a:t>
            </a:r>
            <a:r>
              <a:rPr lang="en-US" altLang="ko-KR" sz="1200" dirty="0">
                <a:cs typeface="Arial" pitchFamily="34" charset="0"/>
              </a:rPr>
              <a:t> </a:t>
            </a:r>
            <a:r>
              <a:rPr lang="en-US" altLang="ko-KR" sz="1200" dirty="0" err="1">
                <a:cs typeface="Arial" pitchFamily="34" charset="0"/>
              </a:rPr>
              <a:t>uticaj</a:t>
            </a:r>
            <a:r>
              <a:rPr lang="en-US" altLang="ko-KR" sz="1200" dirty="0">
                <a:cs typeface="Arial" pitchFamily="34" charset="0"/>
              </a:rPr>
              <a:t> </a:t>
            </a:r>
            <a:r>
              <a:rPr lang="en-US" altLang="ko-KR" sz="1200" dirty="0" err="1">
                <a:cs typeface="Arial" pitchFamily="34" charset="0"/>
              </a:rPr>
              <a:t>na</a:t>
            </a:r>
            <a:r>
              <a:rPr lang="en-US" altLang="ko-KR" sz="1200" dirty="0">
                <a:cs typeface="Arial" pitchFamily="34" charset="0"/>
              </a:rPr>
              <a:t> </a:t>
            </a:r>
            <a:r>
              <a:rPr lang="en-US" altLang="ko-KR" sz="1200" dirty="0" err="1">
                <a:cs typeface="Arial" pitchFamily="34" charset="0"/>
              </a:rPr>
              <a:t>formiranje</a:t>
            </a:r>
            <a:r>
              <a:rPr lang="en-US" altLang="ko-KR" sz="1200" dirty="0">
                <a:cs typeface="Arial" pitchFamily="34" charset="0"/>
              </a:rPr>
              <a:t> </a:t>
            </a:r>
            <a:r>
              <a:rPr lang="en-US" altLang="ko-KR" sz="1200" dirty="0" err="1">
                <a:cs typeface="Arial" pitchFamily="34" charset="0"/>
              </a:rPr>
              <a:t>ličnosti</a:t>
            </a:r>
            <a:r>
              <a:rPr lang="en-US" altLang="ko-KR" sz="1200" dirty="0">
                <a:cs typeface="Arial" pitchFamily="34" charset="0"/>
              </a:rPr>
              <a:t>, </a:t>
            </a:r>
            <a:r>
              <a:rPr lang="en-US" altLang="ko-KR" sz="1200" dirty="0" err="1">
                <a:cs typeface="Arial" pitchFamily="34" charset="0"/>
              </a:rPr>
              <a:t>odnosno</a:t>
            </a:r>
            <a:r>
              <a:rPr lang="en-US" altLang="ko-KR" sz="1200" dirty="0">
                <a:cs typeface="Arial" pitchFamily="34" charset="0"/>
              </a:rPr>
              <a:t> </a:t>
            </a:r>
            <a:r>
              <a:rPr lang="en-US" altLang="ko-KR" sz="1200" dirty="0" err="1">
                <a:cs typeface="Arial" pitchFamily="34" charset="0"/>
              </a:rPr>
              <a:t>utiče</a:t>
            </a:r>
            <a:r>
              <a:rPr lang="en-US" altLang="ko-KR" sz="1200" dirty="0">
                <a:cs typeface="Arial" pitchFamily="34" charset="0"/>
              </a:rPr>
              <a:t> se </a:t>
            </a:r>
            <a:r>
              <a:rPr lang="en-US" altLang="ko-KR" sz="1200" dirty="0" err="1">
                <a:cs typeface="Arial" pitchFamily="34" charset="0"/>
              </a:rPr>
              <a:t>na</a:t>
            </a:r>
            <a:r>
              <a:rPr lang="en-US" altLang="ko-KR" sz="1200" dirty="0">
                <a:cs typeface="Arial" pitchFamily="34" charset="0"/>
              </a:rPr>
              <a:t> </a:t>
            </a:r>
            <a:r>
              <a:rPr lang="en-US" altLang="ko-KR" sz="1200" dirty="0" err="1">
                <a:cs typeface="Arial" pitchFamily="34" charset="0"/>
              </a:rPr>
              <a:t>formiranje</a:t>
            </a:r>
            <a:r>
              <a:rPr lang="en-US" altLang="ko-KR" sz="1200" dirty="0">
                <a:cs typeface="Arial" pitchFamily="34" charset="0"/>
              </a:rPr>
              <a:t> </a:t>
            </a:r>
            <a:r>
              <a:rPr lang="en-US" altLang="ko-KR" sz="1200" dirty="0" err="1">
                <a:cs typeface="Arial" pitchFamily="34" charset="0"/>
              </a:rPr>
              <a:t>poželjnog</a:t>
            </a:r>
            <a:r>
              <a:rPr lang="en-US" altLang="ko-KR" sz="1200" dirty="0">
                <a:cs typeface="Arial" pitchFamily="34" charset="0"/>
              </a:rPr>
              <a:t> </a:t>
            </a:r>
            <a:r>
              <a:rPr lang="en-US" altLang="ko-KR" sz="1200" dirty="0" err="1">
                <a:cs typeface="Arial" pitchFamily="34" charset="0"/>
              </a:rPr>
              <a:t>tipa</a:t>
            </a:r>
            <a:r>
              <a:rPr lang="en-US" altLang="ko-KR" sz="1200" dirty="0">
                <a:cs typeface="Arial" pitchFamily="34" charset="0"/>
              </a:rPr>
              <a:t> </a:t>
            </a:r>
            <a:r>
              <a:rPr lang="en-US" altLang="ko-KR" sz="1200" dirty="0" err="1">
                <a:cs typeface="Arial" pitchFamily="34" charset="0"/>
              </a:rPr>
              <a:t>ličnosti</a:t>
            </a:r>
            <a:r>
              <a:rPr lang="en-US" altLang="ko-KR" sz="1200" dirty="0">
                <a:cs typeface="Arial" pitchFamily="34" charset="0"/>
              </a:rPr>
              <a:t>.</a:t>
            </a:r>
            <a:endParaRPr lang="ko-KR" altLang="en-US" sz="1200" dirty="0">
              <a:cs typeface="Arial" pitchFamily="34" charset="0"/>
            </a:endParaRPr>
          </a:p>
        </p:txBody>
      </p:sp>
      <p:sp>
        <p:nvSpPr>
          <p:cNvPr id="17" name="Rectangle 16"/>
          <p:cNvSpPr/>
          <p:nvPr/>
        </p:nvSpPr>
        <p:spPr>
          <a:xfrm>
            <a:off x="323528" y="4299942"/>
            <a:ext cx="6480720" cy="461665"/>
          </a:xfrm>
          <a:prstGeom prst="rect">
            <a:avLst/>
          </a:prstGeom>
        </p:spPr>
        <p:txBody>
          <a:bodyPr wrap="square">
            <a:spAutoFit/>
          </a:bodyPr>
          <a:lstStyle/>
          <a:p>
            <a:pPr algn="ctr"/>
            <a:r>
              <a:rPr lang="sr-Latn-RS" sz="1200" b="1" dirty="0">
                <a:solidFill>
                  <a:schemeClr val="bg1"/>
                </a:solidFill>
              </a:rPr>
              <a:t>Škola je, takođe, moćno sredstvo u rukama porodice i srodničke grupe kojom se deca pripremaju za rad </a:t>
            </a:r>
            <a:r>
              <a:rPr lang="sr-Latn-RS" sz="1200" b="1" dirty="0" smtClean="0">
                <a:solidFill>
                  <a:schemeClr val="bg1"/>
                </a:solidFill>
              </a:rPr>
              <a:t>život.</a:t>
            </a:r>
            <a:endParaRPr lang="en-US" sz="1200" b="1" dirty="0">
              <a:solidFill>
                <a:schemeClr val="bg1"/>
              </a:solidFill>
            </a:endParaRPr>
          </a:p>
        </p:txBody>
      </p:sp>
      <p:sp>
        <p:nvSpPr>
          <p:cNvPr id="21" name="Oval 21"/>
          <p:cNvSpPr>
            <a:spLocks noChangeAspect="1"/>
          </p:cNvSpPr>
          <p:nvPr/>
        </p:nvSpPr>
        <p:spPr>
          <a:xfrm>
            <a:off x="6840246" y="1111370"/>
            <a:ext cx="297162" cy="29964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3" name="TextBox 22"/>
          <p:cNvSpPr txBox="1"/>
          <p:nvPr/>
        </p:nvSpPr>
        <p:spPr>
          <a:xfrm>
            <a:off x="971601" y="1636227"/>
            <a:ext cx="3384376" cy="1815882"/>
          </a:xfrm>
          <a:prstGeom prst="rect">
            <a:avLst/>
          </a:prstGeom>
          <a:solidFill>
            <a:schemeClr val="bg1"/>
          </a:solidFill>
        </p:spPr>
        <p:txBody>
          <a:bodyPr wrap="square" rtlCol="0" anchor="ctr">
            <a:spAutoFit/>
          </a:bodyPr>
          <a:lstStyle/>
          <a:p>
            <a:pPr algn="ctr"/>
            <a:r>
              <a:rPr lang="en-US" altLang="ko-KR" sz="1400" dirty="0" err="1">
                <a:cs typeface="Arial" pitchFamily="34" charset="0"/>
              </a:rPr>
              <a:t>Škola</a:t>
            </a:r>
            <a:r>
              <a:rPr lang="en-US" altLang="ko-KR" sz="1400" dirty="0">
                <a:cs typeface="Arial" pitchFamily="34" charset="0"/>
              </a:rPr>
              <a:t> je </a:t>
            </a:r>
            <a:r>
              <a:rPr lang="en-US" altLang="ko-KR" sz="1400" dirty="0" err="1">
                <a:cs typeface="Arial" pitchFamily="34" charset="0"/>
              </a:rPr>
              <a:t>moćno</a:t>
            </a:r>
            <a:r>
              <a:rPr lang="en-US" altLang="ko-KR" sz="1400" dirty="0">
                <a:cs typeface="Arial" pitchFamily="34" charset="0"/>
              </a:rPr>
              <a:t> </a:t>
            </a:r>
            <a:r>
              <a:rPr lang="en-US" altLang="ko-KR" sz="1400" dirty="0" err="1">
                <a:cs typeface="Arial" pitchFamily="34" charset="0"/>
              </a:rPr>
              <a:t>sredstvo</a:t>
            </a:r>
            <a:r>
              <a:rPr lang="en-US" altLang="ko-KR" sz="1400" dirty="0">
                <a:cs typeface="Arial" pitchFamily="34" charset="0"/>
              </a:rPr>
              <a:t> u </a:t>
            </a:r>
            <a:r>
              <a:rPr lang="en-US" altLang="ko-KR" sz="1400" dirty="0" err="1">
                <a:cs typeface="Arial" pitchFamily="34" charset="0"/>
              </a:rPr>
              <a:t>rukama</a:t>
            </a:r>
            <a:r>
              <a:rPr lang="en-US" altLang="ko-KR" sz="1400" dirty="0">
                <a:cs typeface="Arial" pitchFamily="34" charset="0"/>
              </a:rPr>
              <a:t> </a:t>
            </a:r>
            <a:r>
              <a:rPr lang="en-US" altLang="ko-KR" sz="1400" dirty="0" err="1">
                <a:cs typeface="Arial" pitchFamily="34" charset="0"/>
              </a:rPr>
              <a:t>vladajućih</a:t>
            </a:r>
            <a:r>
              <a:rPr lang="en-US" altLang="ko-KR" sz="1400" dirty="0">
                <a:cs typeface="Arial" pitchFamily="34" charset="0"/>
              </a:rPr>
              <a:t> </a:t>
            </a:r>
            <a:r>
              <a:rPr lang="en-US" altLang="ko-KR" sz="1400" dirty="0" err="1">
                <a:cs typeface="Arial" pitchFamily="34" charset="0"/>
              </a:rPr>
              <a:t>društvenih</a:t>
            </a:r>
            <a:r>
              <a:rPr lang="en-US" altLang="ko-KR" sz="1400" dirty="0">
                <a:cs typeface="Arial" pitchFamily="34" charset="0"/>
              </a:rPr>
              <a:t> </a:t>
            </a:r>
            <a:r>
              <a:rPr lang="en-US" altLang="ko-KR" sz="1400" dirty="0" err="1">
                <a:cs typeface="Arial" pitchFamily="34" charset="0"/>
              </a:rPr>
              <a:t>snaga</a:t>
            </a:r>
            <a:r>
              <a:rPr lang="en-US" altLang="ko-KR" sz="1400" dirty="0">
                <a:cs typeface="Arial" pitchFamily="34" charset="0"/>
              </a:rPr>
              <a:t> </a:t>
            </a:r>
            <a:r>
              <a:rPr lang="en-US" altLang="ko-KR" sz="1400" dirty="0" err="1">
                <a:cs typeface="Arial" pitchFamily="34" charset="0"/>
              </a:rPr>
              <a:t>pomoću</a:t>
            </a:r>
            <a:r>
              <a:rPr lang="en-US" altLang="ko-KR" sz="1400" dirty="0">
                <a:cs typeface="Arial" pitchFamily="34" charset="0"/>
              </a:rPr>
              <a:t> </a:t>
            </a:r>
            <a:r>
              <a:rPr lang="en-US" altLang="ko-KR" sz="1400" dirty="0" err="1">
                <a:cs typeface="Arial" pitchFamily="34" charset="0"/>
              </a:rPr>
              <a:t>koga</a:t>
            </a:r>
            <a:r>
              <a:rPr lang="en-US" altLang="ko-KR" sz="1400" dirty="0">
                <a:cs typeface="Arial" pitchFamily="34" charset="0"/>
              </a:rPr>
              <a:t> one </a:t>
            </a:r>
            <a:r>
              <a:rPr lang="en-US" altLang="ko-KR" sz="1400" dirty="0" err="1">
                <a:cs typeface="Arial" pitchFamily="34" charset="0"/>
              </a:rPr>
              <a:t>ostvaruju</a:t>
            </a:r>
            <a:r>
              <a:rPr lang="en-US" altLang="ko-KR" sz="1400" dirty="0">
                <a:cs typeface="Arial" pitchFamily="34" charset="0"/>
              </a:rPr>
              <a:t> </a:t>
            </a:r>
            <a:r>
              <a:rPr lang="en-US" altLang="ko-KR" sz="1400" dirty="0" err="1">
                <a:cs typeface="Arial" pitchFamily="34" charset="0"/>
              </a:rPr>
              <a:t>svoje</a:t>
            </a:r>
            <a:r>
              <a:rPr lang="en-US" altLang="ko-KR" sz="1400" dirty="0">
                <a:cs typeface="Arial" pitchFamily="34" charset="0"/>
              </a:rPr>
              <a:t> </a:t>
            </a:r>
            <a:r>
              <a:rPr lang="en-US" altLang="ko-KR" sz="1400" dirty="0" err="1">
                <a:cs typeface="Arial" pitchFamily="34" charset="0"/>
              </a:rPr>
              <a:t>interese</a:t>
            </a:r>
            <a:r>
              <a:rPr lang="en-US" altLang="ko-KR" sz="1400" dirty="0">
                <a:cs typeface="Arial" pitchFamily="34" charset="0"/>
              </a:rPr>
              <a:t> </a:t>
            </a:r>
            <a:r>
              <a:rPr lang="en-US" altLang="ko-KR" sz="1400" dirty="0" err="1">
                <a:cs typeface="Arial" pitchFamily="34" charset="0"/>
              </a:rPr>
              <a:t>stvaranjem</a:t>
            </a:r>
            <a:r>
              <a:rPr lang="en-US" altLang="ko-KR" sz="1400" dirty="0">
                <a:cs typeface="Arial" pitchFamily="34" charset="0"/>
              </a:rPr>
              <a:t> </a:t>
            </a:r>
            <a:r>
              <a:rPr lang="en-US" altLang="ko-KR" sz="1400" dirty="0" err="1">
                <a:cs typeface="Arial" pitchFamily="34" charset="0"/>
              </a:rPr>
              <a:t>potrebne</a:t>
            </a:r>
            <a:r>
              <a:rPr lang="en-US" altLang="ko-KR" sz="1400" dirty="0">
                <a:cs typeface="Arial" pitchFamily="34" charset="0"/>
              </a:rPr>
              <a:t> </a:t>
            </a:r>
            <a:r>
              <a:rPr lang="en-US" altLang="ko-KR" sz="1400" dirty="0" err="1">
                <a:cs typeface="Arial" pitchFamily="34" charset="0"/>
              </a:rPr>
              <a:t>vrste</a:t>
            </a:r>
            <a:r>
              <a:rPr lang="en-US" altLang="ko-KR" sz="1400" dirty="0">
                <a:cs typeface="Arial" pitchFamily="34" charset="0"/>
              </a:rPr>
              <a:t> </a:t>
            </a:r>
            <a:r>
              <a:rPr lang="en-US" altLang="ko-KR" sz="1400" dirty="0" err="1">
                <a:cs typeface="Arial" pitchFamily="34" charset="0"/>
              </a:rPr>
              <a:t>stručne</a:t>
            </a:r>
            <a:r>
              <a:rPr lang="en-US" altLang="ko-KR" sz="1400" dirty="0">
                <a:cs typeface="Arial" pitchFamily="34" charset="0"/>
              </a:rPr>
              <a:t> </a:t>
            </a:r>
            <a:r>
              <a:rPr lang="en-US" altLang="ko-KR" sz="1400" dirty="0" err="1">
                <a:cs typeface="Arial" pitchFamily="34" charset="0"/>
              </a:rPr>
              <a:t>radne</a:t>
            </a:r>
            <a:r>
              <a:rPr lang="en-US" altLang="ko-KR" sz="1400" dirty="0">
                <a:cs typeface="Arial" pitchFamily="34" charset="0"/>
              </a:rPr>
              <a:t> </a:t>
            </a:r>
            <a:r>
              <a:rPr lang="en-US" altLang="ko-KR" sz="1400" dirty="0" err="1">
                <a:cs typeface="Arial" pitchFamily="34" charset="0"/>
              </a:rPr>
              <a:t>snage</a:t>
            </a:r>
            <a:r>
              <a:rPr lang="en-US" altLang="ko-KR" sz="1400" dirty="0">
                <a:cs typeface="Arial" pitchFamily="34" charset="0"/>
              </a:rPr>
              <a:t> </a:t>
            </a:r>
            <a:r>
              <a:rPr lang="en-US" altLang="ko-KR" sz="1400" dirty="0" err="1">
                <a:cs typeface="Arial" pitchFamily="34" charset="0"/>
              </a:rPr>
              <a:t>oblikovanjem</a:t>
            </a:r>
            <a:r>
              <a:rPr lang="en-US" altLang="ko-KR" sz="1400" dirty="0">
                <a:cs typeface="Arial" pitchFamily="34" charset="0"/>
              </a:rPr>
              <a:t> </a:t>
            </a:r>
            <a:r>
              <a:rPr lang="en-US" altLang="ko-KR" sz="1400" dirty="0" err="1">
                <a:cs typeface="Arial" pitchFamily="34" charset="0"/>
              </a:rPr>
              <a:t>poželjnog</a:t>
            </a:r>
            <a:r>
              <a:rPr lang="en-US" altLang="ko-KR" sz="1400" dirty="0">
                <a:cs typeface="Arial" pitchFamily="34" charset="0"/>
              </a:rPr>
              <a:t> </a:t>
            </a:r>
            <a:r>
              <a:rPr lang="en-US" altLang="ko-KR" sz="1400" dirty="0" err="1">
                <a:cs typeface="Arial" pitchFamily="34" charset="0"/>
              </a:rPr>
              <a:t>tipa</a:t>
            </a:r>
            <a:r>
              <a:rPr lang="en-US" altLang="ko-KR" sz="1400" dirty="0">
                <a:cs typeface="Arial" pitchFamily="34" charset="0"/>
              </a:rPr>
              <a:t> </a:t>
            </a:r>
            <a:r>
              <a:rPr lang="en-US" altLang="ko-KR" sz="1400" dirty="0" err="1">
                <a:cs typeface="Arial" pitchFamily="34" charset="0"/>
              </a:rPr>
              <a:t>ličnosti</a:t>
            </a:r>
            <a:r>
              <a:rPr lang="en-US" altLang="ko-KR" sz="1400" dirty="0">
                <a:cs typeface="Arial" pitchFamily="34" charset="0"/>
              </a:rPr>
              <a:t>, </a:t>
            </a:r>
            <a:r>
              <a:rPr lang="en-US" altLang="ko-KR" sz="1400" dirty="0" err="1">
                <a:cs typeface="Arial" pitchFamily="34" charset="0"/>
              </a:rPr>
              <a:t>spremnog</a:t>
            </a:r>
            <a:r>
              <a:rPr lang="en-US" altLang="ko-KR" sz="1400" dirty="0">
                <a:cs typeface="Arial" pitchFamily="34" charset="0"/>
              </a:rPr>
              <a:t> i </a:t>
            </a:r>
            <a:r>
              <a:rPr lang="en-US" altLang="ko-KR" sz="1400" dirty="0" err="1">
                <a:cs typeface="Arial" pitchFamily="34" charset="0"/>
              </a:rPr>
              <a:t>sposobnog</a:t>
            </a:r>
            <a:r>
              <a:rPr lang="en-US" altLang="ko-KR" sz="1400" dirty="0">
                <a:cs typeface="Arial" pitchFamily="34" charset="0"/>
              </a:rPr>
              <a:t> da se </a:t>
            </a:r>
            <a:r>
              <a:rPr lang="en-US" altLang="ko-KR" sz="1400" dirty="0" err="1">
                <a:cs typeface="Arial" pitchFamily="34" charset="0"/>
              </a:rPr>
              <a:t>uključi</a:t>
            </a:r>
            <a:r>
              <a:rPr lang="en-US" altLang="ko-KR" sz="1400" dirty="0">
                <a:cs typeface="Arial" pitchFamily="34" charset="0"/>
              </a:rPr>
              <a:t> u </a:t>
            </a:r>
            <a:r>
              <a:rPr lang="en-US" altLang="ko-KR" sz="1400" dirty="0" err="1">
                <a:cs typeface="Arial" pitchFamily="34" charset="0"/>
              </a:rPr>
              <a:t>redovne</a:t>
            </a:r>
            <a:r>
              <a:rPr lang="en-US" altLang="ko-KR" sz="1400" dirty="0">
                <a:cs typeface="Arial" pitchFamily="34" charset="0"/>
              </a:rPr>
              <a:t> </a:t>
            </a:r>
            <a:r>
              <a:rPr lang="en-US" altLang="ko-KR" sz="1400" dirty="0" err="1">
                <a:cs typeface="Arial" pitchFamily="34" charset="0"/>
              </a:rPr>
              <a:t>radne</a:t>
            </a:r>
            <a:r>
              <a:rPr lang="en-US" altLang="ko-KR" sz="1400" dirty="0">
                <a:cs typeface="Arial" pitchFamily="34" charset="0"/>
              </a:rPr>
              <a:t> i </a:t>
            </a:r>
            <a:r>
              <a:rPr lang="en-US" altLang="ko-KR" sz="1400" dirty="0" err="1">
                <a:cs typeface="Arial" pitchFamily="34" charset="0"/>
              </a:rPr>
              <a:t>upravne</a:t>
            </a:r>
            <a:r>
              <a:rPr lang="en-US" altLang="ko-KR" sz="1400" dirty="0">
                <a:cs typeface="Arial" pitchFamily="34" charset="0"/>
              </a:rPr>
              <a:t> </a:t>
            </a:r>
            <a:r>
              <a:rPr lang="en-US" altLang="ko-KR" sz="1400" dirty="0" err="1">
                <a:cs typeface="Arial" pitchFamily="34" charset="0"/>
              </a:rPr>
              <a:t>hijerarhije</a:t>
            </a:r>
            <a:r>
              <a:rPr lang="en-US" altLang="ko-KR" sz="1400" dirty="0">
                <a:cs typeface="Arial" pitchFamily="34" charset="0"/>
              </a:rPr>
              <a:t>.</a:t>
            </a:r>
            <a:endParaRPr lang="ko-KR" altLang="en-US" sz="1400" dirty="0">
              <a:cs typeface="Arial" pitchFamily="34" charset="0"/>
            </a:endParaRPr>
          </a:p>
        </p:txBody>
      </p:sp>
      <p:sp>
        <p:nvSpPr>
          <p:cNvPr id="25" name="Text Placeholder 3"/>
          <p:cNvSpPr txBox="1">
            <a:spLocks/>
          </p:cNvSpPr>
          <p:nvPr/>
        </p:nvSpPr>
        <p:spPr>
          <a:xfrm>
            <a:off x="3410206" y="4896544"/>
            <a:ext cx="2169906" cy="195486"/>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sr-Latn-RS" altLang="ko-KR" sz="1000" dirty="0" smtClean="0">
                <a:solidFill>
                  <a:schemeClr val="accent6">
                    <a:lumMod val="75000"/>
                  </a:schemeClr>
                </a:solidFill>
                <a:ea typeface="맑은 고딕" pitchFamily="50" charset="-127"/>
              </a:rPr>
              <a:t>Područja primene socijalnog rada I</a:t>
            </a:r>
            <a:endParaRPr lang="en-US" altLang="ko-KR" sz="1000" dirty="0">
              <a:solidFill>
                <a:schemeClr val="accent6">
                  <a:lumMod val="75000"/>
                </a:schemeClr>
              </a:solidFill>
            </a:endParaRPr>
          </a:p>
        </p:txBody>
      </p:sp>
      <p:sp>
        <p:nvSpPr>
          <p:cNvPr id="26" name="TextBox 25"/>
          <p:cNvSpPr txBox="1"/>
          <p:nvPr/>
        </p:nvSpPr>
        <p:spPr>
          <a:xfrm>
            <a:off x="7137408" y="4227934"/>
            <a:ext cx="1899088" cy="646331"/>
          </a:xfrm>
          <a:prstGeom prst="rect">
            <a:avLst/>
          </a:prstGeom>
          <a:solidFill>
            <a:schemeClr val="bg1"/>
          </a:solidFill>
        </p:spPr>
        <p:txBody>
          <a:bodyPr wrap="square" rtlCol="0">
            <a:spAutoFit/>
          </a:bodyPr>
          <a:lstStyle/>
          <a:p>
            <a:r>
              <a:rPr lang="sr-Latn-RS" dirty="0" smtClean="0">
                <a:solidFill>
                  <a:schemeClr val="bg1"/>
                </a:solidFill>
              </a:rPr>
              <a:t>A</a:t>
            </a:r>
          </a:p>
          <a:p>
            <a:endParaRPr lang="en-US" dirty="0">
              <a:solidFill>
                <a:schemeClr val="bg1"/>
              </a:solidFill>
            </a:endParaRPr>
          </a:p>
        </p:txBody>
      </p:sp>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8640" y="4632232"/>
            <a:ext cx="340679" cy="459798"/>
          </a:xfrm>
          <a:prstGeom prst="rect">
            <a:avLst/>
          </a:prstGeom>
        </p:spPr>
      </p:pic>
    </p:spTree>
    <p:extLst>
      <p:ext uri="{BB962C8B-B14F-4D97-AF65-F5344CB8AC3E}">
        <p14:creationId xmlns:p14="http://schemas.microsoft.com/office/powerpoint/2010/main" val="2829120761"/>
      </p:ext>
    </p:extLst>
  </p:cSld>
  <p:clrMapOvr>
    <a:masterClrMapping/>
  </p:clrMapOvr>
  <p:timing>
    <p:tnLst>
      <p:par>
        <p:cTn id="1" dur="indefinite" restart="never" nodeType="tmRoot"/>
      </p:par>
    </p:tnLst>
  </p:timing>
</p:sld>
</file>

<file path=ppt/theme/theme1.xml><?xml version="1.0" encoding="utf-8"?>
<a:theme xmlns:a="http://schemas.openxmlformats.org/drawingml/2006/main" name="Cover and End Slide Master">
  <a:themeElements>
    <a:clrScheme name="ALLPPT-COLOR-A27">
      <a:dk1>
        <a:sysClr val="windowText" lastClr="000000"/>
      </a:dk1>
      <a:lt1>
        <a:sysClr val="window" lastClr="FFFFFF"/>
      </a:lt1>
      <a:dk2>
        <a:srgbClr val="1F497D"/>
      </a:dk2>
      <a:lt2>
        <a:srgbClr val="EEECE1"/>
      </a:lt2>
      <a:accent1>
        <a:srgbClr val="797B4F"/>
      </a:accent1>
      <a:accent2>
        <a:srgbClr val="797B4F"/>
      </a:accent2>
      <a:accent3>
        <a:srgbClr val="797B4F"/>
      </a:accent3>
      <a:accent4>
        <a:srgbClr val="797B4F"/>
      </a:accent4>
      <a:accent5>
        <a:srgbClr val="797B4F"/>
      </a:accent5>
      <a:accent6>
        <a:srgbClr val="797B4F"/>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27">
      <a:dk1>
        <a:sysClr val="windowText" lastClr="000000"/>
      </a:dk1>
      <a:lt1>
        <a:sysClr val="window" lastClr="FFFFFF"/>
      </a:lt1>
      <a:dk2>
        <a:srgbClr val="1F497D"/>
      </a:dk2>
      <a:lt2>
        <a:srgbClr val="EEECE1"/>
      </a:lt2>
      <a:accent1>
        <a:srgbClr val="797B4F"/>
      </a:accent1>
      <a:accent2>
        <a:srgbClr val="797B4F"/>
      </a:accent2>
      <a:accent3>
        <a:srgbClr val="797B4F"/>
      </a:accent3>
      <a:accent4>
        <a:srgbClr val="797B4F"/>
      </a:accent4>
      <a:accent5>
        <a:srgbClr val="797B4F"/>
      </a:accent5>
      <a:accent6>
        <a:srgbClr val="797B4F"/>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ection Break Slide Master">
  <a:themeElements>
    <a:clrScheme name="ALLPPT-COLOR-A09">
      <a:dk1>
        <a:sysClr val="windowText" lastClr="000000"/>
      </a:dk1>
      <a:lt1>
        <a:sysClr val="window" lastClr="FFFFFF"/>
      </a:lt1>
      <a:dk2>
        <a:srgbClr val="1F497D"/>
      </a:dk2>
      <a:lt2>
        <a:srgbClr val="EEECE1"/>
      </a:lt2>
      <a:accent1>
        <a:srgbClr val="DF2619"/>
      </a:accent1>
      <a:accent2>
        <a:srgbClr val="8388E3"/>
      </a:accent2>
      <a:accent3>
        <a:srgbClr val="EC771B"/>
      </a:accent3>
      <a:accent4>
        <a:srgbClr val="B2F608"/>
      </a:accent4>
      <a:accent5>
        <a:srgbClr val="F6E213"/>
      </a:accent5>
      <a:accent6>
        <a:srgbClr val="CBCBCB"/>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1647</TotalTime>
  <Words>2134</Words>
  <Application>Microsoft Office PowerPoint</Application>
  <PresentationFormat>On-screen Show (16:9)</PresentationFormat>
  <Paragraphs>157</Paragraphs>
  <Slides>23</Slides>
  <Notes>0</Notes>
  <HiddenSlides>0</HiddenSlides>
  <MMClips>0</MMClips>
  <ScaleCrop>false</ScaleCrop>
  <HeadingPairs>
    <vt:vector size="4" baseType="variant">
      <vt:variant>
        <vt:lpstr>Theme</vt:lpstr>
      </vt:variant>
      <vt:variant>
        <vt:i4>3</vt:i4>
      </vt:variant>
      <vt:variant>
        <vt:lpstr>Slide Titles</vt:lpstr>
      </vt:variant>
      <vt:variant>
        <vt:i4>23</vt:i4>
      </vt:variant>
    </vt:vector>
  </HeadingPairs>
  <TitlesOfParts>
    <vt:vector size="26" baseType="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lastModifiedBy>Windows User</cp:lastModifiedBy>
  <cp:revision>114</cp:revision>
  <dcterms:created xsi:type="dcterms:W3CDTF">2016-12-05T23:26:54Z</dcterms:created>
  <dcterms:modified xsi:type="dcterms:W3CDTF">2020-03-19T07:46:59Z</dcterms:modified>
</cp:coreProperties>
</file>