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wzImcqvHGxDDYV2icczD+XrVL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r Titel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 Quilitz</dc:creator>
  <cp:lastModifiedBy>Ivana Radic Milosavljevic</cp:lastModifiedBy>
  <cp:revision>1</cp:revision>
  <dcterms:created xsi:type="dcterms:W3CDTF">2020-12-02T18:35:55Z</dcterms:created>
  <dcterms:modified xsi:type="dcterms:W3CDTF">2021-01-28T18:00:17Z</dcterms:modified>
</cp:coreProperties>
</file>