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9" r:id="rId4"/>
    <p:sldId id="266" r:id="rId5"/>
    <p:sldId id="260" r:id="rId6"/>
    <p:sldId id="265" r:id="rId7"/>
    <p:sldId id="267" r:id="rId8"/>
    <p:sldId id="268" r:id="rId9"/>
    <p:sldId id="269" r:id="rId10"/>
    <p:sldId id="257" r:id="rId11"/>
    <p:sldId id="270" r:id="rId12"/>
    <p:sldId id="271" r:id="rId13"/>
    <p:sldId id="264" r:id="rId14"/>
    <p:sldId id="272" r:id="rId15"/>
    <p:sldId id="273" r:id="rId16"/>
    <p:sldId id="262" r:id="rId17"/>
    <p:sldId id="274" r:id="rId18"/>
    <p:sldId id="275" r:id="rId19"/>
    <p:sldId id="263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D2F46-C49E-450B-9944-9F6282791A6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831460-0BEA-4A57-9062-8EA9C36DE23C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sr-Latn-RS" dirty="0" smtClean="0">
              <a:latin typeface="Arial" pitchFamily="34" charset="0"/>
              <a:cs typeface="Arial" pitchFamily="34" charset="0"/>
            </a:rPr>
            <a:t>na učenike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D14385C8-51D6-429E-AC7B-3BD286A0BA98}" type="parTrans" cxnId="{8BD31BA1-579E-49CB-ADC3-04685379E81F}">
      <dgm:prSet/>
      <dgm:spPr/>
      <dgm:t>
        <a:bodyPr/>
        <a:lstStyle/>
        <a:p>
          <a:endParaRPr lang="en-US"/>
        </a:p>
      </dgm:t>
    </dgm:pt>
    <dgm:pt modelId="{65F96A90-73A4-4D8E-B734-B7EBD6701FBB}" type="sibTrans" cxnId="{8BD31BA1-579E-49CB-ADC3-04685379E81F}">
      <dgm:prSet/>
      <dgm:spPr/>
      <dgm:t>
        <a:bodyPr/>
        <a:lstStyle/>
        <a:p>
          <a:endParaRPr lang="en-US"/>
        </a:p>
      </dgm:t>
    </dgm:pt>
    <dgm:pt modelId="{E9930151-179A-4A78-B1AD-62A3CE8A484E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sr-Latn-RS" dirty="0" smtClean="0">
              <a:latin typeface="Arial" pitchFamily="34" charset="0"/>
              <a:cs typeface="Arial" pitchFamily="34" charset="0"/>
            </a:rPr>
            <a:t>na roditelje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CE632BCD-3BC8-4878-9697-4B7CD768F7A1}" type="parTrans" cxnId="{07858694-9043-4992-BD4F-ED35DED85E21}">
      <dgm:prSet/>
      <dgm:spPr/>
      <dgm:t>
        <a:bodyPr/>
        <a:lstStyle/>
        <a:p>
          <a:endParaRPr lang="en-US"/>
        </a:p>
      </dgm:t>
    </dgm:pt>
    <dgm:pt modelId="{46F1BB44-0FE8-40B2-B91D-5FDB5F501416}" type="sibTrans" cxnId="{07858694-9043-4992-BD4F-ED35DED85E21}">
      <dgm:prSet/>
      <dgm:spPr/>
      <dgm:t>
        <a:bodyPr/>
        <a:lstStyle/>
        <a:p>
          <a:endParaRPr lang="en-US"/>
        </a:p>
      </dgm:t>
    </dgm:pt>
    <dgm:pt modelId="{50259952-BDE7-44C8-8B04-48DC11C75E41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sr-Latn-RS" dirty="0" smtClean="0">
              <a:latin typeface="Arial" pitchFamily="34" charset="0"/>
              <a:cs typeface="Arial" pitchFamily="34" charset="0"/>
            </a:rPr>
            <a:t>na školu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D952311D-339A-48BF-86E3-3F9E4F7C6285}" type="parTrans" cxnId="{455FFBB6-638E-4BAF-8DBD-1F49FB15DA54}">
      <dgm:prSet/>
      <dgm:spPr/>
      <dgm:t>
        <a:bodyPr/>
        <a:lstStyle/>
        <a:p>
          <a:endParaRPr lang="en-US"/>
        </a:p>
      </dgm:t>
    </dgm:pt>
    <dgm:pt modelId="{1EF38E49-D05C-4468-A91F-FDE491C3EC54}" type="sibTrans" cxnId="{455FFBB6-638E-4BAF-8DBD-1F49FB15DA54}">
      <dgm:prSet/>
      <dgm:spPr/>
      <dgm:t>
        <a:bodyPr/>
        <a:lstStyle/>
        <a:p>
          <a:endParaRPr lang="en-US"/>
        </a:p>
      </dgm:t>
    </dgm:pt>
    <dgm:pt modelId="{24DAA0D2-FCCE-44E2-9E42-E13A7405B4A5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sr-Latn-RS" dirty="0" smtClean="0">
              <a:latin typeface="Arial" pitchFamily="34" charset="0"/>
              <a:cs typeface="Arial" pitchFamily="34" charset="0"/>
            </a:rPr>
            <a:t>na zajednicu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CE7BF3F3-363B-4256-B419-1F0C5B9B4B06}" type="parTrans" cxnId="{AE7B37A1-E1F0-4A34-B59E-284BE3445669}">
      <dgm:prSet/>
      <dgm:spPr/>
      <dgm:t>
        <a:bodyPr/>
        <a:lstStyle/>
        <a:p>
          <a:endParaRPr lang="en-US"/>
        </a:p>
      </dgm:t>
    </dgm:pt>
    <dgm:pt modelId="{8A946AAD-CF2E-41C9-9CA8-6302EB6DE351}" type="sibTrans" cxnId="{AE7B37A1-E1F0-4A34-B59E-284BE3445669}">
      <dgm:prSet/>
      <dgm:spPr/>
      <dgm:t>
        <a:bodyPr/>
        <a:lstStyle/>
        <a:p>
          <a:endParaRPr lang="en-US"/>
        </a:p>
      </dgm:t>
    </dgm:pt>
    <dgm:pt modelId="{5EF76480-F67B-4AC0-9D72-196849C2CD1C}" type="pres">
      <dgm:prSet presAssocID="{3B0D2F46-C49E-450B-9944-9F6282791A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30E3E6-7BC0-4F1C-B766-D8C94EEE73FA}" type="pres">
      <dgm:prSet presAssocID="{67831460-0BEA-4A57-9062-8EA9C36DE23C}" presName="parentLin" presStyleCnt="0"/>
      <dgm:spPr/>
    </dgm:pt>
    <dgm:pt modelId="{8E504773-CB1B-47A9-8720-9B2C0132CC80}" type="pres">
      <dgm:prSet presAssocID="{67831460-0BEA-4A57-9062-8EA9C36DE23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794592A9-10FB-4AC8-83D6-1A1A0973942B}" type="pres">
      <dgm:prSet presAssocID="{67831460-0BEA-4A57-9062-8EA9C36DE23C}" presName="parentText" presStyleLbl="node1" presStyleIdx="0" presStyleCnt="4" custLinFactNeighborY="10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0E29D-1DAC-4722-8CE5-60BB30D55596}" type="pres">
      <dgm:prSet presAssocID="{67831460-0BEA-4A57-9062-8EA9C36DE23C}" presName="negativeSpace" presStyleCnt="0"/>
      <dgm:spPr/>
    </dgm:pt>
    <dgm:pt modelId="{AF57F822-1530-470E-8E71-8B6B13D970C6}" type="pres">
      <dgm:prSet presAssocID="{67831460-0BEA-4A57-9062-8EA9C36DE23C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bg1">
              <a:lumMod val="85000"/>
            </a:schemeClr>
          </a:solidFill>
        </a:ln>
      </dgm:spPr>
    </dgm:pt>
    <dgm:pt modelId="{6A5075AA-DBCF-48C6-AC8C-275532E80CD5}" type="pres">
      <dgm:prSet presAssocID="{65F96A90-73A4-4D8E-B734-B7EBD6701FBB}" presName="spaceBetweenRectangles" presStyleCnt="0"/>
      <dgm:spPr/>
    </dgm:pt>
    <dgm:pt modelId="{282E9846-9E63-4DB1-B066-6462CEE8C6F1}" type="pres">
      <dgm:prSet presAssocID="{E9930151-179A-4A78-B1AD-62A3CE8A484E}" presName="parentLin" presStyleCnt="0"/>
      <dgm:spPr/>
    </dgm:pt>
    <dgm:pt modelId="{9E0E0219-E71E-437B-8E30-5EEE0BD823AD}" type="pres">
      <dgm:prSet presAssocID="{E9930151-179A-4A78-B1AD-62A3CE8A484E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03078A6F-1946-46C7-BB68-DD33EBC5491C}" type="pres">
      <dgm:prSet presAssocID="{E9930151-179A-4A78-B1AD-62A3CE8A484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BF434-E5F7-4DCE-B5D2-3C1B97C489B1}" type="pres">
      <dgm:prSet presAssocID="{E9930151-179A-4A78-B1AD-62A3CE8A484E}" presName="negativeSpace" presStyleCnt="0"/>
      <dgm:spPr/>
    </dgm:pt>
    <dgm:pt modelId="{3A8514DA-E31B-48B0-8022-FD50E0C950F4}" type="pres">
      <dgm:prSet presAssocID="{E9930151-179A-4A78-B1AD-62A3CE8A484E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bg1">
              <a:lumMod val="85000"/>
            </a:schemeClr>
          </a:solidFill>
        </a:ln>
      </dgm:spPr>
    </dgm:pt>
    <dgm:pt modelId="{5320DDCE-0BB6-4FB7-AAE1-C85CC88EFB4C}" type="pres">
      <dgm:prSet presAssocID="{46F1BB44-0FE8-40B2-B91D-5FDB5F501416}" presName="spaceBetweenRectangles" presStyleCnt="0"/>
      <dgm:spPr/>
    </dgm:pt>
    <dgm:pt modelId="{52F075E9-FAD7-46ED-B330-AE22E826D0E5}" type="pres">
      <dgm:prSet presAssocID="{50259952-BDE7-44C8-8B04-48DC11C75E41}" presName="parentLin" presStyleCnt="0"/>
      <dgm:spPr/>
    </dgm:pt>
    <dgm:pt modelId="{4E8E3459-4D1A-453A-8FD7-59EBD280EBEF}" type="pres">
      <dgm:prSet presAssocID="{50259952-BDE7-44C8-8B04-48DC11C75E41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EAF8CA34-B567-48EB-ADAA-37CE5E6033CA}" type="pres">
      <dgm:prSet presAssocID="{50259952-BDE7-44C8-8B04-48DC11C75E4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678A1-F304-4CAE-9604-244B0C2A83C0}" type="pres">
      <dgm:prSet presAssocID="{50259952-BDE7-44C8-8B04-48DC11C75E41}" presName="negativeSpace" presStyleCnt="0"/>
      <dgm:spPr/>
    </dgm:pt>
    <dgm:pt modelId="{3DAAA88D-0B52-4DA2-83C2-132FFBFA650B}" type="pres">
      <dgm:prSet presAssocID="{50259952-BDE7-44C8-8B04-48DC11C75E41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bg1">
              <a:lumMod val="85000"/>
            </a:schemeClr>
          </a:solidFill>
        </a:ln>
      </dgm:spPr>
    </dgm:pt>
    <dgm:pt modelId="{D1EA9A81-71B1-45A5-829B-B4271DDD740B}" type="pres">
      <dgm:prSet presAssocID="{1EF38E49-D05C-4468-A91F-FDE491C3EC54}" presName="spaceBetweenRectangles" presStyleCnt="0"/>
      <dgm:spPr/>
    </dgm:pt>
    <dgm:pt modelId="{C9634D02-D9C1-42DD-A9DB-44849495D8FD}" type="pres">
      <dgm:prSet presAssocID="{24DAA0D2-FCCE-44E2-9E42-E13A7405B4A5}" presName="parentLin" presStyleCnt="0"/>
      <dgm:spPr/>
    </dgm:pt>
    <dgm:pt modelId="{8EA709A1-5BA3-4DDB-B808-3542C3BF6D13}" type="pres">
      <dgm:prSet presAssocID="{24DAA0D2-FCCE-44E2-9E42-E13A7405B4A5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4CA530C3-F37E-472F-B8F9-3CFC13CA756F}" type="pres">
      <dgm:prSet presAssocID="{24DAA0D2-FCCE-44E2-9E42-E13A7405B4A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9CAD4F-AB5D-48F8-8439-9E82368C85B2}" type="pres">
      <dgm:prSet presAssocID="{24DAA0D2-FCCE-44E2-9E42-E13A7405B4A5}" presName="negativeSpace" presStyleCnt="0"/>
      <dgm:spPr/>
    </dgm:pt>
    <dgm:pt modelId="{1311C99E-03FD-409A-AA5A-200161E3C46D}" type="pres">
      <dgm:prSet presAssocID="{24DAA0D2-FCCE-44E2-9E42-E13A7405B4A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CCE5150-4E89-4675-85D0-24CC6E7249FA}" type="presOf" srcId="{50259952-BDE7-44C8-8B04-48DC11C75E41}" destId="{EAF8CA34-B567-48EB-ADAA-37CE5E6033CA}" srcOrd="1" destOrd="0" presId="urn:microsoft.com/office/officeart/2005/8/layout/list1"/>
    <dgm:cxn modelId="{F760F975-4E9C-49DD-B7BF-DBBFE5EE0EF3}" type="presOf" srcId="{50259952-BDE7-44C8-8B04-48DC11C75E41}" destId="{4E8E3459-4D1A-453A-8FD7-59EBD280EBEF}" srcOrd="0" destOrd="0" presId="urn:microsoft.com/office/officeart/2005/8/layout/list1"/>
    <dgm:cxn modelId="{99027DB5-5118-43A3-BE31-EC00B51FF2B9}" type="presOf" srcId="{E9930151-179A-4A78-B1AD-62A3CE8A484E}" destId="{03078A6F-1946-46C7-BB68-DD33EBC5491C}" srcOrd="1" destOrd="0" presId="urn:microsoft.com/office/officeart/2005/8/layout/list1"/>
    <dgm:cxn modelId="{E90C6E95-92C1-4419-9DD7-9B616A1D36BF}" type="presOf" srcId="{24DAA0D2-FCCE-44E2-9E42-E13A7405B4A5}" destId="{4CA530C3-F37E-472F-B8F9-3CFC13CA756F}" srcOrd="1" destOrd="0" presId="urn:microsoft.com/office/officeart/2005/8/layout/list1"/>
    <dgm:cxn modelId="{B5369A02-7FDD-4BC4-84D5-A2D55F74DBCD}" type="presOf" srcId="{67831460-0BEA-4A57-9062-8EA9C36DE23C}" destId="{8E504773-CB1B-47A9-8720-9B2C0132CC80}" srcOrd="0" destOrd="0" presId="urn:microsoft.com/office/officeart/2005/8/layout/list1"/>
    <dgm:cxn modelId="{AE7B37A1-E1F0-4A34-B59E-284BE3445669}" srcId="{3B0D2F46-C49E-450B-9944-9F6282791A6E}" destId="{24DAA0D2-FCCE-44E2-9E42-E13A7405B4A5}" srcOrd="3" destOrd="0" parTransId="{CE7BF3F3-363B-4256-B419-1F0C5B9B4B06}" sibTransId="{8A946AAD-CF2E-41C9-9CA8-6302EB6DE351}"/>
    <dgm:cxn modelId="{48441CF2-A884-43EF-B422-2DB4F467735E}" type="presOf" srcId="{3B0D2F46-C49E-450B-9944-9F6282791A6E}" destId="{5EF76480-F67B-4AC0-9D72-196849C2CD1C}" srcOrd="0" destOrd="0" presId="urn:microsoft.com/office/officeart/2005/8/layout/list1"/>
    <dgm:cxn modelId="{8BD31BA1-579E-49CB-ADC3-04685379E81F}" srcId="{3B0D2F46-C49E-450B-9944-9F6282791A6E}" destId="{67831460-0BEA-4A57-9062-8EA9C36DE23C}" srcOrd="0" destOrd="0" parTransId="{D14385C8-51D6-429E-AC7B-3BD286A0BA98}" sibTransId="{65F96A90-73A4-4D8E-B734-B7EBD6701FBB}"/>
    <dgm:cxn modelId="{07858694-9043-4992-BD4F-ED35DED85E21}" srcId="{3B0D2F46-C49E-450B-9944-9F6282791A6E}" destId="{E9930151-179A-4A78-B1AD-62A3CE8A484E}" srcOrd="1" destOrd="0" parTransId="{CE632BCD-3BC8-4878-9697-4B7CD768F7A1}" sibTransId="{46F1BB44-0FE8-40B2-B91D-5FDB5F501416}"/>
    <dgm:cxn modelId="{455FFBB6-638E-4BAF-8DBD-1F49FB15DA54}" srcId="{3B0D2F46-C49E-450B-9944-9F6282791A6E}" destId="{50259952-BDE7-44C8-8B04-48DC11C75E41}" srcOrd="2" destOrd="0" parTransId="{D952311D-339A-48BF-86E3-3F9E4F7C6285}" sibTransId="{1EF38E49-D05C-4468-A91F-FDE491C3EC54}"/>
    <dgm:cxn modelId="{2612DE8E-0FE8-42A2-8B1B-612719031DBC}" type="presOf" srcId="{E9930151-179A-4A78-B1AD-62A3CE8A484E}" destId="{9E0E0219-E71E-437B-8E30-5EEE0BD823AD}" srcOrd="0" destOrd="0" presId="urn:microsoft.com/office/officeart/2005/8/layout/list1"/>
    <dgm:cxn modelId="{EF39C8E7-BD6A-402F-8E6C-1F4D25A9EDF6}" type="presOf" srcId="{24DAA0D2-FCCE-44E2-9E42-E13A7405B4A5}" destId="{8EA709A1-5BA3-4DDB-B808-3542C3BF6D13}" srcOrd="0" destOrd="0" presId="urn:microsoft.com/office/officeart/2005/8/layout/list1"/>
    <dgm:cxn modelId="{BF537F49-D17D-4462-9E55-0B8B7074C1B5}" type="presOf" srcId="{67831460-0BEA-4A57-9062-8EA9C36DE23C}" destId="{794592A9-10FB-4AC8-83D6-1A1A0973942B}" srcOrd="1" destOrd="0" presId="urn:microsoft.com/office/officeart/2005/8/layout/list1"/>
    <dgm:cxn modelId="{6FBA8561-451A-475A-BCFA-12D3B12C96F1}" type="presParOf" srcId="{5EF76480-F67B-4AC0-9D72-196849C2CD1C}" destId="{CB30E3E6-7BC0-4F1C-B766-D8C94EEE73FA}" srcOrd="0" destOrd="0" presId="urn:microsoft.com/office/officeart/2005/8/layout/list1"/>
    <dgm:cxn modelId="{29579047-827E-478B-88C0-0D18EC1F2F91}" type="presParOf" srcId="{CB30E3E6-7BC0-4F1C-B766-D8C94EEE73FA}" destId="{8E504773-CB1B-47A9-8720-9B2C0132CC80}" srcOrd="0" destOrd="0" presId="urn:microsoft.com/office/officeart/2005/8/layout/list1"/>
    <dgm:cxn modelId="{915FA2EA-A956-4945-AE09-2B487DAD4DDF}" type="presParOf" srcId="{CB30E3E6-7BC0-4F1C-B766-D8C94EEE73FA}" destId="{794592A9-10FB-4AC8-83D6-1A1A0973942B}" srcOrd="1" destOrd="0" presId="urn:microsoft.com/office/officeart/2005/8/layout/list1"/>
    <dgm:cxn modelId="{34A78408-7D41-419A-A76B-A2632AD6C64F}" type="presParOf" srcId="{5EF76480-F67B-4AC0-9D72-196849C2CD1C}" destId="{4080E29D-1DAC-4722-8CE5-60BB30D55596}" srcOrd="1" destOrd="0" presId="urn:microsoft.com/office/officeart/2005/8/layout/list1"/>
    <dgm:cxn modelId="{7790D8EE-F467-45C6-A073-32DEE633B424}" type="presParOf" srcId="{5EF76480-F67B-4AC0-9D72-196849C2CD1C}" destId="{AF57F822-1530-470E-8E71-8B6B13D970C6}" srcOrd="2" destOrd="0" presId="urn:microsoft.com/office/officeart/2005/8/layout/list1"/>
    <dgm:cxn modelId="{7A21F0BE-49A4-4466-AA40-135CBFF2B2C2}" type="presParOf" srcId="{5EF76480-F67B-4AC0-9D72-196849C2CD1C}" destId="{6A5075AA-DBCF-48C6-AC8C-275532E80CD5}" srcOrd="3" destOrd="0" presId="urn:microsoft.com/office/officeart/2005/8/layout/list1"/>
    <dgm:cxn modelId="{EF8DAAC4-98C9-4D65-8521-70D603251505}" type="presParOf" srcId="{5EF76480-F67B-4AC0-9D72-196849C2CD1C}" destId="{282E9846-9E63-4DB1-B066-6462CEE8C6F1}" srcOrd="4" destOrd="0" presId="urn:microsoft.com/office/officeart/2005/8/layout/list1"/>
    <dgm:cxn modelId="{68E013E9-D10B-4708-A9DA-576136624801}" type="presParOf" srcId="{282E9846-9E63-4DB1-B066-6462CEE8C6F1}" destId="{9E0E0219-E71E-437B-8E30-5EEE0BD823AD}" srcOrd="0" destOrd="0" presId="urn:microsoft.com/office/officeart/2005/8/layout/list1"/>
    <dgm:cxn modelId="{A53A40D1-40C4-4349-95AF-1FF1F64DFC53}" type="presParOf" srcId="{282E9846-9E63-4DB1-B066-6462CEE8C6F1}" destId="{03078A6F-1946-46C7-BB68-DD33EBC5491C}" srcOrd="1" destOrd="0" presId="urn:microsoft.com/office/officeart/2005/8/layout/list1"/>
    <dgm:cxn modelId="{BC210C20-AAED-45D7-8123-F877E9780B57}" type="presParOf" srcId="{5EF76480-F67B-4AC0-9D72-196849C2CD1C}" destId="{1E5BF434-E5F7-4DCE-B5D2-3C1B97C489B1}" srcOrd="5" destOrd="0" presId="urn:microsoft.com/office/officeart/2005/8/layout/list1"/>
    <dgm:cxn modelId="{BD3C4F71-F2B7-48F7-9C9A-015B32C0E57F}" type="presParOf" srcId="{5EF76480-F67B-4AC0-9D72-196849C2CD1C}" destId="{3A8514DA-E31B-48B0-8022-FD50E0C950F4}" srcOrd="6" destOrd="0" presId="urn:microsoft.com/office/officeart/2005/8/layout/list1"/>
    <dgm:cxn modelId="{2FFA6E5B-D9BD-487C-B59B-A114B386E1E8}" type="presParOf" srcId="{5EF76480-F67B-4AC0-9D72-196849C2CD1C}" destId="{5320DDCE-0BB6-4FB7-AAE1-C85CC88EFB4C}" srcOrd="7" destOrd="0" presId="urn:microsoft.com/office/officeart/2005/8/layout/list1"/>
    <dgm:cxn modelId="{6A813C74-FE81-4A34-9B7D-66800D0637F0}" type="presParOf" srcId="{5EF76480-F67B-4AC0-9D72-196849C2CD1C}" destId="{52F075E9-FAD7-46ED-B330-AE22E826D0E5}" srcOrd="8" destOrd="0" presId="urn:microsoft.com/office/officeart/2005/8/layout/list1"/>
    <dgm:cxn modelId="{36AE7394-AFAE-488D-8048-1E7047C63812}" type="presParOf" srcId="{52F075E9-FAD7-46ED-B330-AE22E826D0E5}" destId="{4E8E3459-4D1A-453A-8FD7-59EBD280EBEF}" srcOrd="0" destOrd="0" presId="urn:microsoft.com/office/officeart/2005/8/layout/list1"/>
    <dgm:cxn modelId="{2F237980-1792-40F8-B53D-654D97740398}" type="presParOf" srcId="{52F075E9-FAD7-46ED-B330-AE22E826D0E5}" destId="{EAF8CA34-B567-48EB-ADAA-37CE5E6033CA}" srcOrd="1" destOrd="0" presId="urn:microsoft.com/office/officeart/2005/8/layout/list1"/>
    <dgm:cxn modelId="{1CC3A041-AA5F-40D5-BBC8-BE023EE04932}" type="presParOf" srcId="{5EF76480-F67B-4AC0-9D72-196849C2CD1C}" destId="{8E9678A1-F304-4CAE-9604-244B0C2A83C0}" srcOrd="9" destOrd="0" presId="urn:microsoft.com/office/officeart/2005/8/layout/list1"/>
    <dgm:cxn modelId="{F4F6521D-F6C8-442B-9892-D72EE55FBE21}" type="presParOf" srcId="{5EF76480-F67B-4AC0-9D72-196849C2CD1C}" destId="{3DAAA88D-0B52-4DA2-83C2-132FFBFA650B}" srcOrd="10" destOrd="0" presId="urn:microsoft.com/office/officeart/2005/8/layout/list1"/>
    <dgm:cxn modelId="{960163C0-23E9-4BB1-BBE3-E01F5EB0D774}" type="presParOf" srcId="{5EF76480-F67B-4AC0-9D72-196849C2CD1C}" destId="{D1EA9A81-71B1-45A5-829B-B4271DDD740B}" srcOrd="11" destOrd="0" presId="urn:microsoft.com/office/officeart/2005/8/layout/list1"/>
    <dgm:cxn modelId="{F88EDA40-EC10-4316-BC77-801FB9EACEC8}" type="presParOf" srcId="{5EF76480-F67B-4AC0-9D72-196849C2CD1C}" destId="{C9634D02-D9C1-42DD-A9DB-44849495D8FD}" srcOrd="12" destOrd="0" presId="urn:microsoft.com/office/officeart/2005/8/layout/list1"/>
    <dgm:cxn modelId="{B407E880-1402-4751-8445-E857A7EE02E9}" type="presParOf" srcId="{C9634D02-D9C1-42DD-A9DB-44849495D8FD}" destId="{8EA709A1-5BA3-4DDB-B808-3542C3BF6D13}" srcOrd="0" destOrd="0" presId="urn:microsoft.com/office/officeart/2005/8/layout/list1"/>
    <dgm:cxn modelId="{ECB34284-BA41-456A-AF44-2512F2105F03}" type="presParOf" srcId="{C9634D02-D9C1-42DD-A9DB-44849495D8FD}" destId="{4CA530C3-F37E-472F-B8F9-3CFC13CA756F}" srcOrd="1" destOrd="0" presId="urn:microsoft.com/office/officeart/2005/8/layout/list1"/>
    <dgm:cxn modelId="{F7A245C3-5578-4AAB-AC19-89D4C2850519}" type="presParOf" srcId="{5EF76480-F67B-4AC0-9D72-196849C2CD1C}" destId="{509CAD4F-AB5D-48F8-8439-9E82368C85B2}" srcOrd="13" destOrd="0" presId="urn:microsoft.com/office/officeart/2005/8/layout/list1"/>
    <dgm:cxn modelId="{1537D39C-959D-4355-9DEF-B4617E369E91}" type="presParOf" srcId="{5EF76480-F67B-4AC0-9D72-196849C2CD1C}" destId="{1311C99E-03FD-409A-AA5A-200161E3C46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F15F7C-F16E-43A6-B65F-50731E257BB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5F2D69-A435-46AB-B26E-BD101883A279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dirty="0" smtClean="0">
              <a:latin typeface="Arial" pitchFamily="34" charset="0"/>
              <a:cs typeface="Arial" pitchFamily="34" charset="0"/>
            </a:rPr>
            <a:t>planiranje i programiranje,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81108959-4FA1-4A8D-B3DE-BFAD3BDCA6EF}" type="parTrans" cxnId="{B5738882-A6EA-4862-AB0F-9CE71C7988EE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863F300B-B5C0-4FB0-A337-B2A2248C3745}" type="sibTrans" cxnId="{B5738882-A6EA-4862-AB0F-9CE71C7988EE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31B9B9B6-42F8-4ECC-9AED-86E06E0B1897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dirty="0" smtClean="0">
              <a:latin typeface="Arial" pitchFamily="34" charset="0"/>
              <a:cs typeface="Arial" pitchFamily="34" charset="0"/>
            </a:rPr>
            <a:t>socijalnoanalitičke aktivnosti,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E2F32BD1-F8A8-4C11-87C4-B31CC9C9362D}" type="parTrans" cxnId="{9A78EF46-B2CA-4E05-AA23-510D000FBD6C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481DF647-8A02-497A-A4F1-7E577952D25D}" type="sibTrans" cxnId="{9A78EF46-B2CA-4E05-AA23-510D000FBD6C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0D90D771-2244-4EB6-B893-35E1609438CD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dirty="0" smtClean="0">
              <a:latin typeface="Arial" pitchFamily="34" charset="0"/>
              <a:cs typeface="Arial" pitchFamily="34" charset="0"/>
            </a:rPr>
            <a:t>pokretačke aktivnosti,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B01481FA-2DB0-4BA1-873B-BD64EA2123E7}" type="parTrans" cxnId="{45D0254A-2AC2-42B7-AE44-C17733C8A47E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B2440CA6-DE08-47FF-9529-93B6CD1D6642}" type="sibTrans" cxnId="{45D0254A-2AC2-42B7-AE44-C17733C8A47E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C8458B34-51A0-402C-AD49-154052B832AA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dirty="0" smtClean="0">
              <a:latin typeface="Arial" pitchFamily="34" charset="0"/>
              <a:cs typeface="Arial" pitchFamily="34" charset="0"/>
            </a:rPr>
            <a:t>akcionoistraživačke aktivnosti,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44C2E6AF-A51C-4826-82C9-2458C0587E65}" type="parTrans" cxnId="{24AAB56D-44E5-4BE0-BBEA-01012EC03A1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B6AFA22C-EF75-41B9-8A33-E03861697EAC}" type="sibTrans" cxnId="{24AAB56D-44E5-4BE0-BBEA-01012EC03A1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6EFB8FF5-7BA8-46EA-967F-388151F30A1E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smtClean="0">
              <a:latin typeface="Arial" pitchFamily="34" charset="0"/>
              <a:cs typeface="Arial" pitchFamily="34" charset="0"/>
            </a:rPr>
            <a:t>preventivne aktivnosti,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92251523-EFAA-4637-B22C-0C661367B3E3}" type="parTrans" cxnId="{85B5E9BC-D139-4B8E-AE05-3698C4DAC050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9F963FA0-FE06-4D98-AE34-B6D3640B6CA2}" type="sibTrans" cxnId="{85B5E9BC-D139-4B8E-AE05-3698C4DAC050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2FAB823B-6548-4685-A2E6-324DBC98761C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smtClean="0">
              <a:latin typeface="Arial" pitchFamily="34" charset="0"/>
              <a:cs typeface="Arial" pitchFamily="34" charset="0"/>
            </a:rPr>
            <a:t>kurativne aktivnosti,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C6179A3F-CCFD-46D6-83AD-A42208BED961}" type="parTrans" cxnId="{A5CDA0CF-2FFB-4C83-9DF2-17600CB6D7AB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52A40D6C-A718-4FF0-B2BC-42B8C2884582}" type="sibTrans" cxnId="{A5CDA0CF-2FFB-4C83-9DF2-17600CB6D7AB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EE7C4EB9-5EDA-4564-AEAE-2CBF3C45E0B6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sr-Latn-RS" sz="1800" smtClean="0">
              <a:latin typeface="Arial" pitchFamily="34" charset="0"/>
              <a:cs typeface="Arial" pitchFamily="34" charset="0"/>
            </a:rPr>
            <a:t>administartivno-dokumentacione aktivnosti.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AC2A26FA-2164-4E57-BEA9-2846F114D55F}" type="parTrans" cxnId="{D71A338D-346B-4209-B8A0-F1FE8F4B790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EACC4413-5D8F-4160-95EB-61BE18655E6E}" type="sibTrans" cxnId="{D71A338D-346B-4209-B8A0-F1FE8F4B790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8FDAC4C5-092B-45E6-85ED-DF4617AE10F5}" type="pres">
      <dgm:prSet presAssocID="{48F15F7C-F16E-43A6-B65F-50731E257B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6521ED-6A8C-45D3-B8A4-306D091AE067}" type="pres">
      <dgm:prSet presAssocID="{605F2D69-A435-46AB-B26E-BD101883A279}" presName="parentLin" presStyleCnt="0"/>
      <dgm:spPr/>
    </dgm:pt>
    <dgm:pt modelId="{CA956091-3BFB-4711-BF18-344AB24CBC06}" type="pres">
      <dgm:prSet presAssocID="{605F2D69-A435-46AB-B26E-BD101883A279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033940FF-0DAD-448A-B320-4E35B5220FED}" type="pres">
      <dgm:prSet presAssocID="{605F2D69-A435-46AB-B26E-BD101883A279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D3ACF-96FF-4DFF-B6F7-27DE4382DB02}" type="pres">
      <dgm:prSet presAssocID="{605F2D69-A435-46AB-B26E-BD101883A279}" presName="negativeSpace" presStyleCnt="0"/>
      <dgm:spPr/>
    </dgm:pt>
    <dgm:pt modelId="{AE4FBF28-C855-41E1-91C5-D8D9036E8D17}" type="pres">
      <dgm:prSet presAssocID="{605F2D69-A435-46AB-B26E-BD101883A279}" presName="childText" presStyleLbl="conFgAcc1" presStyleIdx="0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DD7DED5E-106F-4E00-97C5-53C9623BBD2E}" type="pres">
      <dgm:prSet presAssocID="{863F300B-B5C0-4FB0-A337-B2A2248C3745}" presName="spaceBetweenRectangles" presStyleCnt="0"/>
      <dgm:spPr/>
    </dgm:pt>
    <dgm:pt modelId="{6F327DD1-E2D2-42CD-959C-F8C11E06257B}" type="pres">
      <dgm:prSet presAssocID="{31B9B9B6-42F8-4ECC-9AED-86E06E0B1897}" presName="parentLin" presStyleCnt="0"/>
      <dgm:spPr/>
    </dgm:pt>
    <dgm:pt modelId="{556BC6FA-343A-4A4D-A2B6-154442D2B163}" type="pres">
      <dgm:prSet presAssocID="{31B9B9B6-42F8-4ECC-9AED-86E06E0B1897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AB10886F-16C0-46A2-A7B4-76A9166F29FF}" type="pres">
      <dgm:prSet presAssocID="{31B9B9B6-42F8-4ECC-9AED-86E06E0B1897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EEDF0-B5B8-4BCA-9EDB-C845491BADEF}" type="pres">
      <dgm:prSet presAssocID="{31B9B9B6-42F8-4ECC-9AED-86E06E0B1897}" presName="negativeSpace" presStyleCnt="0"/>
      <dgm:spPr/>
    </dgm:pt>
    <dgm:pt modelId="{371C3AC3-090C-42A0-9FCA-C3646AF7996C}" type="pres">
      <dgm:prSet presAssocID="{31B9B9B6-42F8-4ECC-9AED-86E06E0B1897}" presName="childText" presStyleLbl="conFgAcc1" presStyleIdx="1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0B6687C9-B948-4E9B-A312-E4D1C7DA7D58}" type="pres">
      <dgm:prSet presAssocID="{481DF647-8A02-497A-A4F1-7E577952D25D}" presName="spaceBetweenRectangles" presStyleCnt="0"/>
      <dgm:spPr/>
    </dgm:pt>
    <dgm:pt modelId="{34138879-1F4E-4A54-AD87-C8EFCA34F46C}" type="pres">
      <dgm:prSet presAssocID="{0D90D771-2244-4EB6-B893-35E1609438CD}" presName="parentLin" presStyleCnt="0"/>
      <dgm:spPr/>
    </dgm:pt>
    <dgm:pt modelId="{CE7BA2E0-98BF-40C3-9022-A5AF245EA714}" type="pres">
      <dgm:prSet presAssocID="{0D90D771-2244-4EB6-B893-35E1609438CD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D982D3D9-1E67-4619-9A8F-80BEBA0D42C6}" type="pres">
      <dgm:prSet presAssocID="{0D90D771-2244-4EB6-B893-35E1609438C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1F6C8-EDFB-4BFF-B3FD-AE9ADB2BF33D}" type="pres">
      <dgm:prSet presAssocID="{0D90D771-2244-4EB6-B893-35E1609438CD}" presName="negativeSpace" presStyleCnt="0"/>
      <dgm:spPr/>
    </dgm:pt>
    <dgm:pt modelId="{E7EC253A-9047-45C3-81E5-670A0E93F865}" type="pres">
      <dgm:prSet presAssocID="{0D90D771-2244-4EB6-B893-35E1609438CD}" presName="childText" presStyleLbl="conFgAcc1" presStyleIdx="2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27CAA4D4-8700-42E6-ACE0-6F89FE551EA4}" type="pres">
      <dgm:prSet presAssocID="{B2440CA6-DE08-47FF-9529-93B6CD1D6642}" presName="spaceBetweenRectangles" presStyleCnt="0"/>
      <dgm:spPr/>
    </dgm:pt>
    <dgm:pt modelId="{64B485CB-7C19-45AE-A7C9-8A6F4A6BEB3D}" type="pres">
      <dgm:prSet presAssocID="{C8458B34-51A0-402C-AD49-154052B832AA}" presName="parentLin" presStyleCnt="0"/>
      <dgm:spPr/>
    </dgm:pt>
    <dgm:pt modelId="{62897B7C-EF86-4461-B973-03025F2CC0DA}" type="pres">
      <dgm:prSet presAssocID="{C8458B34-51A0-402C-AD49-154052B832AA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CD300AC6-35DD-4A8D-96BE-ABB21563049C}" type="pres">
      <dgm:prSet presAssocID="{C8458B34-51A0-402C-AD49-154052B832AA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E2612-EDBF-479A-8783-F450DA7E6810}" type="pres">
      <dgm:prSet presAssocID="{C8458B34-51A0-402C-AD49-154052B832AA}" presName="negativeSpace" presStyleCnt="0"/>
      <dgm:spPr/>
    </dgm:pt>
    <dgm:pt modelId="{421D8BF0-2C3C-465E-85E6-C5C1DBD3584E}" type="pres">
      <dgm:prSet presAssocID="{C8458B34-51A0-402C-AD49-154052B832AA}" presName="childText" presStyleLbl="conFgAcc1" presStyleIdx="3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6F56618E-5FB5-4330-908D-7B2385254576}" type="pres">
      <dgm:prSet presAssocID="{B6AFA22C-EF75-41B9-8A33-E03861697EAC}" presName="spaceBetweenRectangles" presStyleCnt="0"/>
      <dgm:spPr/>
    </dgm:pt>
    <dgm:pt modelId="{4A5A5F46-7B08-4B89-9C1E-4EBB61383BFE}" type="pres">
      <dgm:prSet presAssocID="{6EFB8FF5-7BA8-46EA-967F-388151F30A1E}" presName="parentLin" presStyleCnt="0"/>
      <dgm:spPr/>
    </dgm:pt>
    <dgm:pt modelId="{36622301-A0BD-49CA-AD24-48EA3FF8D5FD}" type="pres">
      <dgm:prSet presAssocID="{6EFB8FF5-7BA8-46EA-967F-388151F30A1E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C7C14762-6FDF-485D-A321-545FF1943BE2}" type="pres">
      <dgm:prSet presAssocID="{6EFB8FF5-7BA8-46EA-967F-388151F30A1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55A83F-514B-4A2A-B834-89BE4F2A9220}" type="pres">
      <dgm:prSet presAssocID="{6EFB8FF5-7BA8-46EA-967F-388151F30A1E}" presName="negativeSpace" presStyleCnt="0"/>
      <dgm:spPr/>
    </dgm:pt>
    <dgm:pt modelId="{0A6504B1-384C-4B0C-80CB-3B6AE62BA9AB}" type="pres">
      <dgm:prSet presAssocID="{6EFB8FF5-7BA8-46EA-967F-388151F30A1E}" presName="childText" presStyleLbl="conFgAcc1" presStyleIdx="4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7FE08366-51F6-4997-B47F-C72A41427408}" type="pres">
      <dgm:prSet presAssocID="{9F963FA0-FE06-4D98-AE34-B6D3640B6CA2}" presName="spaceBetweenRectangles" presStyleCnt="0"/>
      <dgm:spPr/>
    </dgm:pt>
    <dgm:pt modelId="{AB11F397-1468-4910-BC8B-E72ADFFDA067}" type="pres">
      <dgm:prSet presAssocID="{2FAB823B-6548-4685-A2E6-324DBC98761C}" presName="parentLin" presStyleCnt="0"/>
      <dgm:spPr/>
    </dgm:pt>
    <dgm:pt modelId="{F4225605-71D4-4069-8B2D-466441B29B84}" type="pres">
      <dgm:prSet presAssocID="{2FAB823B-6548-4685-A2E6-324DBC98761C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87270708-0795-4725-9839-5981A32EC25A}" type="pres">
      <dgm:prSet presAssocID="{2FAB823B-6548-4685-A2E6-324DBC98761C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B1CE2-39AE-4BE4-8AAB-1126066FDDF1}" type="pres">
      <dgm:prSet presAssocID="{2FAB823B-6548-4685-A2E6-324DBC98761C}" presName="negativeSpace" presStyleCnt="0"/>
      <dgm:spPr/>
    </dgm:pt>
    <dgm:pt modelId="{C05ED91D-F716-4991-9D5D-33955A00CA8A}" type="pres">
      <dgm:prSet presAssocID="{2FAB823B-6548-4685-A2E6-324DBC98761C}" presName="childText" presStyleLbl="conFgAcc1" presStyleIdx="5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  <dgm:pt modelId="{0CD081AE-4A27-43A0-B618-966FA3F86B4C}" type="pres">
      <dgm:prSet presAssocID="{52A40D6C-A718-4FF0-B2BC-42B8C2884582}" presName="spaceBetweenRectangles" presStyleCnt="0"/>
      <dgm:spPr/>
    </dgm:pt>
    <dgm:pt modelId="{61A0478C-D60F-4BD9-B34F-F2AC04A4D9F4}" type="pres">
      <dgm:prSet presAssocID="{EE7C4EB9-5EDA-4564-AEAE-2CBF3C45E0B6}" presName="parentLin" presStyleCnt="0"/>
      <dgm:spPr/>
    </dgm:pt>
    <dgm:pt modelId="{B08F2D43-21A0-4775-9F0D-B49064E2F2B7}" type="pres">
      <dgm:prSet presAssocID="{EE7C4EB9-5EDA-4564-AEAE-2CBF3C45E0B6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BAF02197-1C04-438A-8EA1-4FDD0E44DE77}" type="pres">
      <dgm:prSet presAssocID="{EE7C4EB9-5EDA-4564-AEAE-2CBF3C45E0B6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2C592-B15E-46CC-A26F-C48D726C4BAD}" type="pres">
      <dgm:prSet presAssocID="{EE7C4EB9-5EDA-4564-AEAE-2CBF3C45E0B6}" presName="negativeSpace" presStyleCnt="0"/>
      <dgm:spPr/>
    </dgm:pt>
    <dgm:pt modelId="{0F679CA6-5B40-45A6-958F-47A1D08399CC}" type="pres">
      <dgm:prSet presAssocID="{EE7C4EB9-5EDA-4564-AEAE-2CBF3C45E0B6}" presName="childText" presStyleLbl="conFgAcc1" presStyleIdx="6" presStyleCnt="7">
        <dgm:presLayoutVars>
          <dgm:bulletEnabled val="1"/>
        </dgm:presLayoutVars>
      </dgm:prSet>
      <dgm:spPr>
        <a:noFill/>
        <a:ln>
          <a:solidFill>
            <a:schemeClr val="bg1">
              <a:lumMod val="85000"/>
            </a:schemeClr>
          </a:solidFill>
        </a:ln>
      </dgm:spPr>
    </dgm:pt>
  </dgm:ptLst>
  <dgm:cxnLst>
    <dgm:cxn modelId="{65B25CA3-40B4-4BA8-B9EF-84BED8F739F5}" type="presOf" srcId="{31B9B9B6-42F8-4ECC-9AED-86E06E0B1897}" destId="{556BC6FA-343A-4A4D-A2B6-154442D2B163}" srcOrd="0" destOrd="0" presId="urn:microsoft.com/office/officeart/2005/8/layout/list1"/>
    <dgm:cxn modelId="{5991996E-1969-4D32-9880-4F1C583E61E8}" type="presOf" srcId="{C8458B34-51A0-402C-AD49-154052B832AA}" destId="{62897B7C-EF86-4461-B973-03025F2CC0DA}" srcOrd="0" destOrd="0" presId="urn:microsoft.com/office/officeart/2005/8/layout/list1"/>
    <dgm:cxn modelId="{85B5E9BC-D139-4B8E-AE05-3698C4DAC050}" srcId="{48F15F7C-F16E-43A6-B65F-50731E257BBC}" destId="{6EFB8FF5-7BA8-46EA-967F-388151F30A1E}" srcOrd="4" destOrd="0" parTransId="{92251523-EFAA-4637-B22C-0C661367B3E3}" sibTransId="{9F963FA0-FE06-4D98-AE34-B6D3640B6CA2}"/>
    <dgm:cxn modelId="{E65D9EBC-3F04-4AF0-A446-2FC1A562FE35}" type="presOf" srcId="{EE7C4EB9-5EDA-4564-AEAE-2CBF3C45E0B6}" destId="{BAF02197-1C04-438A-8EA1-4FDD0E44DE77}" srcOrd="1" destOrd="0" presId="urn:microsoft.com/office/officeart/2005/8/layout/list1"/>
    <dgm:cxn modelId="{B6C16863-8D3D-4DAA-BED6-8E6CA9FC7C97}" type="presOf" srcId="{0D90D771-2244-4EB6-B893-35E1609438CD}" destId="{D982D3D9-1E67-4619-9A8F-80BEBA0D42C6}" srcOrd="1" destOrd="0" presId="urn:microsoft.com/office/officeart/2005/8/layout/list1"/>
    <dgm:cxn modelId="{A5CDA0CF-2FFB-4C83-9DF2-17600CB6D7AB}" srcId="{48F15F7C-F16E-43A6-B65F-50731E257BBC}" destId="{2FAB823B-6548-4685-A2E6-324DBC98761C}" srcOrd="5" destOrd="0" parTransId="{C6179A3F-CCFD-46D6-83AD-A42208BED961}" sibTransId="{52A40D6C-A718-4FF0-B2BC-42B8C2884582}"/>
    <dgm:cxn modelId="{1F95741D-50AA-4557-B15F-5031AF4EDD51}" type="presOf" srcId="{6EFB8FF5-7BA8-46EA-967F-388151F30A1E}" destId="{36622301-A0BD-49CA-AD24-48EA3FF8D5FD}" srcOrd="0" destOrd="0" presId="urn:microsoft.com/office/officeart/2005/8/layout/list1"/>
    <dgm:cxn modelId="{128BC7A2-8249-4E58-A194-E2AEFF54929C}" type="presOf" srcId="{EE7C4EB9-5EDA-4564-AEAE-2CBF3C45E0B6}" destId="{B08F2D43-21A0-4775-9F0D-B49064E2F2B7}" srcOrd="0" destOrd="0" presId="urn:microsoft.com/office/officeart/2005/8/layout/list1"/>
    <dgm:cxn modelId="{7741DF69-5664-49D0-AD05-764527F20B80}" type="presOf" srcId="{6EFB8FF5-7BA8-46EA-967F-388151F30A1E}" destId="{C7C14762-6FDF-485D-A321-545FF1943BE2}" srcOrd="1" destOrd="0" presId="urn:microsoft.com/office/officeart/2005/8/layout/list1"/>
    <dgm:cxn modelId="{EF60241E-8FDC-42E7-BFB7-1BDB1689E482}" type="presOf" srcId="{48F15F7C-F16E-43A6-B65F-50731E257BBC}" destId="{8FDAC4C5-092B-45E6-85ED-DF4617AE10F5}" srcOrd="0" destOrd="0" presId="urn:microsoft.com/office/officeart/2005/8/layout/list1"/>
    <dgm:cxn modelId="{CC2F7810-82FE-4DF1-8D40-C451316C0FB6}" type="presOf" srcId="{605F2D69-A435-46AB-B26E-BD101883A279}" destId="{033940FF-0DAD-448A-B320-4E35B5220FED}" srcOrd="1" destOrd="0" presId="urn:microsoft.com/office/officeart/2005/8/layout/list1"/>
    <dgm:cxn modelId="{B35EE107-2AA4-42E6-A1D9-E351FE2627EC}" type="presOf" srcId="{0D90D771-2244-4EB6-B893-35E1609438CD}" destId="{CE7BA2E0-98BF-40C3-9022-A5AF245EA714}" srcOrd="0" destOrd="0" presId="urn:microsoft.com/office/officeart/2005/8/layout/list1"/>
    <dgm:cxn modelId="{04994DE5-2642-4A94-ADC9-14254815FB21}" type="presOf" srcId="{605F2D69-A435-46AB-B26E-BD101883A279}" destId="{CA956091-3BFB-4711-BF18-344AB24CBC06}" srcOrd="0" destOrd="0" presId="urn:microsoft.com/office/officeart/2005/8/layout/list1"/>
    <dgm:cxn modelId="{9A78EF46-B2CA-4E05-AA23-510D000FBD6C}" srcId="{48F15F7C-F16E-43A6-B65F-50731E257BBC}" destId="{31B9B9B6-42F8-4ECC-9AED-86E06E0B1897}" srcOrd="1" destOrd="0" parTransId="{E2F32BD1-F8A8-4C11-87C4-B31CC9C9362D}" sibTransId="{481DF647-8A02-497A-A4F1-7E577952D25D}"/>
    <dgm:cxn modelId="{45D0254A-2AC2-42B7-AE44-C17733C8A47E}" srcId="{48F15F7C-F16E-43A6-B65F-50731E257BBC}" destId="{0D90D771-2244-4EB6-B893-35E1609438CD}" srcOrd="2" destOrd="0" parTransId="{B01481FA-2DB0-4BA1-873B-BD64EA2123E7}" sibTransId="{B2440CA6-DE08-47FF-9529-93B6CD1D6642}"/>
    <dgm:cxn modelId="{D71A338D-346B-4209-B8A0-F1FE8F4B7906}" srcId="{48F15F7C-F16E-43A6-B65F-50731E257BBC}" destId="{EE7C4EB9-5EDA-4564-AEAE-2CBF3C45E0B6}" srcOrd="6" destOrd="0" parTransId="{AC2A26FA-2164-4E57-BEA9-2846F114D55F}" sibTransId="{EACC4413-5D8F-4160-95EB-61BE18655E6E}"/>
    <dgm:cxn modelId="{EC091085-8914-4517-BD93-982657BE6C36}" type="presOf" srcId="{2FAB823B-6548-4685-A2E6-324DBC98761C}" destId="{F4225605-71D4-4069-8B2D-466441B29B84}" srcOrd="0" destOrd="0" presId="urn:microsoft.com/office/officeart/2005/8/layout/list1"/>
    <dgm:cxn modelId="{24AAB56D-44E5-4BE0-BBEA-01012EC03A16}" srcId="{48F15F7C-F16E-43A6-B65F-50731E257BBC}" destId="{C8458B34-51A0-402C-AD49-154052B832AA}" srcOrd="3" destOrd="0" parTransId="{44C2E6AF-A51C-4826-82C9-2458C0587E65}" sibTransId="{B6AFA22C-EF75-41B9-8A33-E03861697EAC}"/>
    <dgm:cxn modelId="{30940295-DD36-4285-A981-F2981292B4AC}" type="presOf" srcId="{2FAB823B-6548-4685-A2E6-324DBC98761C}" destId="{87270708-0795-4725-9839-5981A32EC25A}" srcOrd="1" destOrd="0" presId="urn:microsoft.com/office/officeart/2005/8/layout/list1"/>
    <dgm:cxn modelId="{06D890B4-DD8D-4B5E-BC7A-91C0DBD4AD6C}" type="presOf" srcId="{C8458B34-51A0-402C-AD49-154052B832AA}" destId="{CD300AC6-35DD-4A8D-96BE-ABB21563049C}" srcOrd="1" destOrd="0" presId="urn:microsoft.com/office/officeart/2005/8/layout/list1"/>
    <dgm:cxn modelId="{B5738882-A6EA-4862-AB0F-9CE71C7988EE}" srcId="{48F15F7C-F16E-43A6-B65F-50731E257BBC}" destId="{605F2D69-A435-46AB-B26E-BD101883A279}" srcOrd="0" destOrd="0" parTransId="{81108959-4FA1-4A8D-B3DE-BFAD3BDCA6EF}" sibTransId="{863F300B-B5C0-4FB0-A337-B2A2248C3745}"/>
    <dgm:cxn modelId="{930CC784-4346-47A0-B7F5-513774A8F571}" type="presOf" srcId="{31B9B9B6-42F8-4ECC-9AED-86E06E0B1897}" destId="{AB10886F-16C0-46A2-A7B4-76A9166F29FF}" srcOrd="1" destOrd="0" presId="urn:microsoft.com/office/officeart/2005/8/layout/list1"/>
    <dgm:cxn modelId="{6810D604-BDC4-43B2-9709-24DB15A166C8}" type="presParOf" srcId="{8FDAC4C5-092B-45E6-85ED-DF4617AE10F5}" destId="{8D6521ED-6A8C-45D3-B8A4-306D091AE067}" srcOrd="0" destOrd="0" presId="urn:microsoft.com/office/officeart/2005/8/layout/list1"/>
    <dgm:cxn modelId="{73B0875B-BD2E-4AF3-AB8E-0A99B8819A11}" type="presParOf" srcId="{8D6521ED-6A8C-45D3-B8A4-306D091AE067}" destId="{CA956091-3BFB-4711-BF18-344AB24CBC06}" srcOrd="0" destOrd="0" presId="urn:microsoft.com/office/officeart/2005/8/layout/list1"/>
    <dgm:cxn modelId="{BB45CD1F-5EB0-4DF3-A395-52C472A79DE0}" type="presParOf" srcId="{8D6521ED-6A8C-45D3-B8A4-306D091AE067}" destId="{033940FF-0DAD-448A-B320-4E35B5220FED}" srcOrd="1" destOrd="0" presId="urn:microsoft.com/office/officeart/2005/8/layout/list1"/>
    <dgm:cxn modelId="{75804A10-7896-416C-A865-627DA5A5BE69}" type="presParOf" srcId="{8FDAC4C5-092B-45E6-85ED-DF4617AE10F5}" destId="{310D3ACF-96FF-4DFF-B6F7-27DE4382DB02}" srcOrd="1" destOrd="0" presId="urn:microsoft.com/office/officeart/2005/8/layout/list1"/>
    <dgm:cxn modelId="{8D942AA7-CD58-4316-B6FF-2B8DDF47EA37}" type="presParOf" srcId="{8FDAC4C5-092B-45E6-85ED-DF4617AE10F5}" destId="{AE4FBF28-C855-41E1-91C5-D8D9036E8D17}" srcOrd="2" destOrd="0" presId="urn:microsoft.com/office/officeart/2005/8/layout/list1"/>
    <dgm:cxn modelId="{683F77FC-8083-47CC-B95C-FE2A5B5FC75A}" type="presParOf" srcId="{8FDAC4C5-092B-45E6-85ED-DF4617AE10F5}" destId="{DD7DED5E-106F-4E00-97C5-53C9623BBD2E}" srcOrd="3" destOrd="0" presId="urn:microsoft.com/office/officeart/2005/8/layout/list1"/>
    <dgm:cxn modelId="{4A697D41-1229-4E91-BB40-7AAAED3B2B3F}" type="presParOf" srcId="{8FDAC4C5-092B-45E6-85ED-DF4617AE10F5}" destId="{6F327DD1-E2D2-42CD-959C-F8C11E06257B}" srcOrd="4" destOrd="0" presId="urn:microsoft.com/office/officeart/2005/8/layout/list1"/>
    <dgm:cxn modelId="{9E84BD2E-0A03-4FF7-81DB-61645AF53591}" type="presParOf" srcId="{6F327DD1-E2D2-42CD-959C-F8C11E06257B}" destId="{556BC6FA-343A-4A4D-A2B6-154442D2B163}" srcOrd="0" destOrd="0" presId="urn:microsoft.com/office/officeart/2005/8/layout/list1"/>
    <dgm:cxn modelId="{4C5E1C2A-F7E9-4E5B-BB58-077F26D72796}" type="presParOf" srcId="{6F327DD1-E2D2-42CD-959C-F8C11E06257B}" destId="{AB10886F-16C0-46A2-A7B4-76A9166F29FF}" srcOrd="1" destOrd="0" presId="urn:microsoft.com/office/officeart/2005/8/layout/list1"/>
    <dgm:cxn modelId="{412F8BC3-5C92-47E7-A4D6-181B0979B9FE}" type="presParOf" srcId="{8FDAC4C5-092B-45E6-85ED-DF4617AE10F5}" destId="{747EEDF0-B5B8-4BCA-9EDB-C845491BADEF}" srcOrd="5" destOrd="0" presId="urn:microsoft.com/office/officeart/2005/8/layout/list1"/>
    <dgm:cxn modelId="{08D6963A-8C1F-4F17-B621-1DCF4F42C41C}" type="presParOf" srcId="{8FDAC4C5-092B-45E6-85ED-DF4617AE10F5}" destId="{371C3AC3-090C-42A0-9FCA-C3646AF7996C}" srcOrd="6" destOrd="0" presId="urn:microsoft.com/office/officeart/2005/8/layout/list1"/>
    <dgm:cxn modelId="{9250BE41-1524-4EAB-893C-11C1974DF815}" type="presParOf" srcId="{8FDAC4C5-092B-45E6-85ED-DF4617AE10F5}" destId="{0B6687C9-B948-4E9B-A312-E4D1C7DA7D58}" srcOrd="7" destOrd="0" presId="urn:microsoft.com/office/officeart/2005/8/layout/list1"/>
    <dgm:cxn modelId="{EEC0EAC4-3253-45C6-A46F-591D14D34644}" type="presParOf" srcId="{8FDAC4C5-092B-45E6-85ED-DF4617AE10F5}" destId="{34138879-1F4E-4A54-AD87-C8EFCA34F46C}" srcOrd="8" destOrd="0" presId="urn:microsoft.com/office/officeart/2005/8/layout/list1"/>
    <dgm:cxn modelId="{ED4B95C0-5ED5-46AF-BA74-9FAA09831DDD}" type="presParOf" srcId="{34138879-1F4E-4A54-AD87-C8EFCA34F46C}" destId="{CE7BA2E0-98BF-40C3-9022-A5AF245EA714}" srcOrd="0" destOrd="0" presId="urn:microsoft.com/office/officeart/2005/8/layout/list1"/>
    <dgm:cxn modelId="{534E5315-F9D0-4AD9-BE65-C8C7508ED974}" type="presParOf" srcId="{34138879-1F4E-4A54-AD87-C8EFCA34F46C}" destId="{D982D3D9-1E67-4619-9A8F-80BEBA0D42C6}" srcOrd="1" destOrd="0" presId="urn:microsoft.com/office/officeart/2005/8/layout/list1"/>
    <dgm:cxn modelId="{29B11F2F-1AB1-44F8-924B-E05CEDFE0277}" type="presParOf" srcId="{8FDAC4C5-092B-45E6-85ED-DF4617AE10F5}" destId="{6551F6C8-EDFB-4BFF-B3FD-AE9ADB2BF33D}" srcOrd="9" destOrd="0" presId="urn:microsoft.com/office/officeart/2005/8/layout/list1"/>
    <dgm:cxn modelId="{040B143F-7E59-44CA-B48F-CEBF29B5A6B7}" type="presParOf" srcId="{8FDAC4C5-092B-45E6-85ED-DF4617AE10F5}" destId="{E7EC253A-9047-45C3-81E5-670A0E93F865}" srcOrd="10" destOrd="0" presId="urn:microsoft.com/office/officeart/2005/8/layout/list1"/>
    <dgm:cxn modelId="{FF744195-7E5D-4EB5-8296-CC9FE1F103F1}" type="presParOf" srcId="{8FDAC4C5-092B-45E6-85ED-DF4617AE10F5}" destId="{27CAA4D4-8700-42E6-ACE0-6F89FE551EA4}" srcOrd="11" destOrd="0" presId="urn:microsoft.com/office/officeart/2005/8/layout/list1"/>
    <dgm:cxn modelId="{09D6C6DB-DC87-4365-9DC0-5F50990A5C98}" type="presParOf" srcId="{8FDAC4C5-092B-45E6-85ED-DF4617AE10F5}" destId="{64B485CB-7C19-45AE-A7C9-8A6F4A6BEB3D}" srcOrd="12" destOrd="0" presId="urn:microsoft.com/office/officeart/2005/8/layout/list1"/>
    <dgm:cxn modelId="{40ED690E-BAEE-4E79-8945-F9B369E683CC}" type="presParOf" srcId="{64B485CB-7C19-45AE-A7C9-8A6F4A6BEB3D}" destId="{62897B7C-EF86-4461-B973-03025F2CC0DA}" srcOrd="0" destOrd="0" presId="urn:microsoft.com/office/officeart/2005/8/layout/list1"/>
    <dgm:cxn modelId="{D3F3DD74-02B6-4157-827D-DCD91E444632}" type="presParOf" srcId="{64B485CB-7C19-45AE-A7C9-8A6F4A6BEB3D}" destId="{CD300AC6-35DD-4A8D-96BE-ABB21563049C}" srcOrd="1" destOrd="0" presId="urn:microsoft.com/office/officeart/2005/8/layout/list1"/>
    <dgm:cxn modelId="{5F671CDD-99B5-473D-9741-E7C91DA6E41A}" type="presParOf" srcId="{8FDAC4C5-092B-45E6-85ED-DF4617AE10F5}" destId="{A7EE2612-EDBF-479A-8783-F450DA7E6810}" srcOrd="13" destOrd="0" presId="urn:microsoft.com/office/officeart/2005/8/layout/list1"/>
    <dgm:cxn modelId="{2B64A7B9-1146-4846-9A5A-B5E28EDBFE96}" type="presParOf" srcId="{8FDAC4C5-092B-45E6-85ED-DF4617AE10F5}" destId="{421D8BF0-2C3C-465E-85E6-C5C1DBD3584E}" srcOrd="14" destOrd="0" presId="urn:microsoft.com/office/officeart/2005/8/layout/list1"/>
    <dgm:cxn modelId="{D07609F5-1995-431C-91B6-7D5BF3E1714C}" type="presParOf" srcId="{8FDAC4C5-092B-45E6-85ED-DF4617AE10F5}" destId="{6F56618E-5FB5-4330-908D-7B2385254576}" srcOrd="15" destOrd="0" presId="urn:microsoft.com/office/officeart/2005/8/layout/list1"/>
    <dgm:cxn modelId="{B92F77D0-F588-4246-8E0F-14029E27339D}" type="presParOf" srcId="{8FDAC4C5-092B-45E6-85ED-DF4617AE10F5}" destId="{4A5A5F46-7B08-4B89-9C1E-4EBB61383BFE}" srcOrd="16" destOrd="0" presId="urn:microsoft.com/office/officeart/2005/8/layout/list1"/>
    <dgm:cxn modelId="{427DDF0B-75D8-4570-969E-B30D3F788D36}" type="presParOf" srcId="{4A5A5F46-7B08-4B89-9C1E-4EBB61383BFE}" destId="{36622301-A0BD-49CA-AD24-48EA3FF8D5FD}" srcOrd="0" destOrd="0" presId="urn:microsoft.com/office/officeart/2005/8/layout/list1"/>
    <dgm:cxn modelId="{A3B28DB6-00D4-4DCE-98A9-32A7807FD679}" type="presParOf" srcId="{4A5A5F46-7B08-4B89-9C1E-4EBB61383BFE}" destId="{C7C14762-6FDF-485D-A321-545FF1943BE2}" srcOrd="1" destOrd="0" presId="urn:microsoft.com/office/officeart/2005/8/layout/list1"/>
    <dgm:cxn modelId="{BCCB057C-041D-4A5E-A9B6-F81CC2AC7912}" type="presParOf" srcId="{8FDAC4C5-092B-45E6-85ED-DF4617AE10F5}" destId="{0B55A83F-514B-4A2A-B834-89BE4F2A9220}" srcOrd="17" destOrd="0" presId="urn:microsoft.com/office/officeart/2005/8/layout/list1"/>
    <dgm:cxn modelId="{032385AB-30B5-4C75-B3F4-1F4A8AF86F65}" type="presParOf" srcId="{8FDAC4C5-092B-45E6-85ED-DF4617AE10F5}" destId="{0A6504B1-384C-4B0C-80CB-3B6AE62BA9AB}" srcOrd="18" destOrd="0" presId="urn:microsoft.com/office/officeart/2005/8/layout/list1"/>
    <dgm:cxn modelId="{7E3F2F81-391E-4C9C-B9AC-4CE30AD4928B}" type="presParOf" srcId="{8FDAC4C5-092B-45E6-85ED-DF4617AE10F5}" destId="{7FE08366-51F6-4997-B47F-C72A41427408}" srcOrd="19" destOrd="0" presId="urn:microsoft.com/office/officeart/2005/8/layout/list1"/>
    <dgm:cxn modelId="{70922D65-6B3B-43B2-A70F-686BCC29A812}" type="presParOf" srcId="{8FDAC4C5-092B-45E6-85ED-DF4617AE10F5}" destId="{AB11F397-1468-4910-BC8B-E72ADFFDA067}" srcOrd="20" destOrd="0" presId="urn:microsoft.com/office/officeart/2005/8/layout/list1"/>
    <dgm:cxn modelId="{F78E2949-EA2F-4543-BB94-3567AE0E92DB}" type="presParOf" srcId="{AB11F397-1468-4910-BC8B-E72ADFFDA067}" destId="{F4225605-71D4-4069-8B2D-466441B29B84}" srcOrd="0" destOrd="0" presId="urn:microsoft.com/office/officeart/2005/8/layout/list1"/>
    <dgm:cxn modelId="{71247797-F659-4933-973D-7EB0BB2AE6E8}" type="presParOf" srcId="{AB11F397-1468-4910-BC8B-E72ADFFDA067}" destId="{87270708-0795-4725-9839-5981A32EC25A}" srcOrd="1" destOrd="0" presId="urn:microsoft.com/office/officeart/2005/8/layout/list1"/>
    <dgm:cxn modelId="{E7169621-5DBA-4A04-BFB7-79A62DA6A8B2}" type="presParOf" srcId="{8FDAC4C5-092B-45E6-85ED-DF4617AE10F5}" destId="{2BBB1CE2-39AE-4BE4-8AAB-1126066FDDF1}" srcOrd="21" destOrd="0" presId="urn:microsoft.com/office/officeart/2005/8/layout/list1"/>
    <dgm:cxn modelId="{65ED157D-8DD8-4C81-9B73-5DD78B92A4C2}" type="presParOf" srcId="{8FDAC4C5-092B-45E6-85ED-DF4617AE10F5}" destId="{C05ED91D-F716-4991-9D5D-33955A00CA8A}" srcOrd="22" destOrd="0" presId="urn:microsoft.com/office/officeart/2005/8/layout/list1"/>
    <dgm:cxn modelId="{A832D11A-3FD9-45F5-8B77-8348A2A7582B}" type="presParOf" srcId="{8FDAC4C5-092B-45E6-85ED-DF4617AE10F5}" destId="{0CD081AE-4A27-43A0-B618-966FA3F86B4C}" srcOrd="23" destOrd="0" presId="urn:microsoft.com/office/officeart/2005/8/layout/list1"/>
    <dgm:cxn modelId="{C1E0BBBB-78AA-409B-92B1-B84791E763D8}" type="presParOf" srcId="{8FDAC4C5-092B-45E6-85ED-DF4617AE10F5}" destId="{61A0478C-D60F-4BD9-B34F-F2AC04A4D9F4}" srcOrd="24" destOrd="0" presId="urn:microsoft.com/office/officeart/2005/8/layout/list1"/>
    <dgm:cxn modelId="{2943C606-6A0F-4618-91FA-DEEF74FD8F2A}" type="presParOf" srcId="{61A0478C-D60F-4BD9-B34F-F2AC04A4D9F4}" destId="{B08F2D43-21A0-4775-9F0D-B49064E2F2B7}" srcOrd="0" destOrd="0" presId="urn:microsoft.com/office/officeart/2005/8/layout/list1"/>
    <dgm:cxn modelId="{455DDB99-2B6B-4E8D-8441-75D0F4C6BD5B}" type="presParOf" srcId="{61A0478C-D60F-4BD9-B34F-F2AC04A4D9F4}" destId="{BAF02197-1C04-438A-8EA1-4FDD0E44DE77}" srcOrd="1" destOrd="0" presId="urn:microsoft.com/office/officeart/2005/8/layout/list1"/>
    <dgm:cxn modelId="{719EC25E-9833-4B0C-8C53-EC1EED8C43FE}" type="presParOf" srcId="{8FDAC4C5-092B-45E6-85ED-DF4617AE10F5}" destId="{C8E2C592-B15E-46CC-A26F-C48D726C4BAD}" srcOrd="25" destOrd="0" presId="urn:microsoft.com/office/officeart/2005/8/layout/list1"/>
    <dgm:cxn modelId="{4E05987E-6259-44E4-8AC4-CAD4996F35DE}" type="presParOf" srcId="{8FDAC4C5-092B-45E6-85ED-DF4617AE10F5}" destId="{0F679CA6-5B40-45A6-958F-47A1D08399C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08C54C-A20B-4DA5-A4C7-6CB0F97E3D3D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96AD5-C084-400D-B65B-11C3898B9A69}">
      <dgm:prSet phldrT="[Text]"/>
      <dgm:spPr>
        <a:solidFill>
          <a:schemeClr val="bg1"/>
        </a:solidFill>
      </dgm:spPr>
      <dgm:t>
        <a:bodyPr/>
        <a:lstStyle/>
        <a:p>
          <a:pPr algn="ctr"/>
          <a:r>
            <a:rPr lang="sr-Latn-RS" dirty="0" smtClean="0">
              <a:latin typeface="Arial" pitchFamily="34" charset="0"/>
              <a:cs typeface="Arial" pitchFamily="34" charset="0"/>
            </a:rPr>
            <a:t>socijalni rad sa pojedincem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5F04AF41-E718-4931-9B4C-B1BA70739EAE}" type="parTrans" cxnId="{AE363E10-B754-4C10-B2D7-35B47847F37A}">
      <dgm:prSet/>
      <dgm:spPr/>
      <dgm:t>
        <a:bodyPr/>
        <a:lstStyle/>
        <a:p>
          <a:endParaRPr lang="en-US"/>
        </a:p>
      </dgm:t>
    </dgm:pt>
    <dgm:pt modelId="{408F8F4F-B1BA-46C1-AE01-464B3C473BC4}" type="sibTrans" cxnId="{AE363E10-B754-4C10-B2D7-35B47847F37A}">
      <dgm:prSet/>
      <dgm:spPr/>
      <dgm:t>
        <a:bodyPr/>
        <a:lstStyle/>
        <a:p>
          <a:endParaRPr lang="en-US"/>
        </a:p>
      </dgm:t>
    </dgm:pt>
    <dgm:pt modelId="{253B6F12-BDCF-4D4B-95CE-0B4E1525048A}">
      <dgm:prSet phldrT="[Text]"/>
      <dgm:spPr>
        <a:solidFill>
          <a:schemeClr val="bg1"/>
        </a:solidFill>
      </dgm:spPr>
      <dgm:t>
        <a:bodyPr/>
        <a:lstStyle/>
        <a:p>
          <a:pPr algn="ctr"/>
          <a:r>
            <a:rPr lang="sr-Latn-RS" dirty="0" smtClean="0">
              <a:latin typeface="Arial" pitchFamily="34" charset="0"/>
              <a:cs typeface="Arial" pitchFamily="34" charset="0"/>
            </a:rPr>
            <a:t>socijalni rad sa grupom 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CD28C4C4-1C48-4600-BD7D-8647FDFEF446}" type="parTrans" cxnId="{515FB420-0B92-45C6-A212-6AEEC5EFD946}">
      <dgm:prSet/>
      <dgm:spPr/>
      <dgm:t>
        <a:bodyPr/>
        <a:lstStyle/>
        <a:p>
          <a:endParaRPr lang="en-US"/>
        </a:p>
      </dgm:t>
    </dgm:pt>
    <dgm:pt modelId="{F853FE95-65AA-4DE0-AA77-626A9B6E68F7}" type="sibTrans" cxnId="{515FB420-0B92-45C6-A212-6AEEC5EFD946}">
      <dgm:prSet/>
      <dgm:spPr/>
      <dgm:t>
        <a:bodyPr/>
        <a:lstStyle/>
        <a:p>
          <a:endParaRPr lang="en-US"/>
        </a:p>
      </dgm:t>
    </dgm:pt>
    <dgm:pt modelId="{50A0A9FE-350F-4D8F-87B6-9D768E9D6215}">
      <dgm:prSet phldrT="[Text]"/>
      <dgm:spPr>
        <a:solidFill>
          <a:schemeClr val="bg1"/>
        </a:solidFill>
      </dgm:spPr>
      <dgm:t>
        <a:bodyPr/>
        <a:lstStyle/>
        <a:p>
          <a:pPr algn="ctr"/>
          <a:r>
            <a:rPr lang="sr-Latn-RS" dirty="0" smtClean="0">
              <a:latin typeface="Arial" pitchFamily="34" charset="0"/>
              <a:cs typeface="Arial" pitchFamily="34" charset="0"/>
            </a:rPr>
            <a:t>socijalni </a:t>
          </a:r>
          <a:r>
            <a:rPr lang="sr-Latn-RS" dirty="0" smtClean="0">
              <a:latin typeface="Arial" pitchFamily="34" charset="0"/>
              <a:cs typeface="Arial" pitchFamily="34" charset="0"/>
            </a:rPr>
            <a:t>rad u zajednici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17F7B559-FD07-4A02-AB30-CB95BFC83902}" type="parTrans" cxnId="{0116C13F-E20C-46B5-8F42-F1E114C8B4A2}">
      <dgm:prSet/>
      <dgm:spPr/>
      <dgm:t>
        <a:bodyPr/>
        <a:lstStyle/>
        <a:p>
          <a:endParaRPr lang="en-US"/>
        </a:p>
      </dgm:t>
    </dgm:pt>
    <dgm:pt modelId="{0E139A2A-9B98-4D3C-A089-BC72102F100C}" type="sibTrans" cxnId="{0116C13F-E20C-46B5-8F42-F1E114C8B4A2}">
      <dgm:prSet/>
      <dgm:spPr/>
      <dgm:t>
        <a:bodyPr/>
        <a:lstStyle/>
        <a:p>
          <a:endParaRPr lang="en-US"/>
        </a:p>
      </dgm:t>
    </dgm:pt>
    <dgm:pt modelId="{EE7C19F7-DEFA-4C36-9705-97334F6B30B6}" type="pres">
      <dgm:prSet presAssocID="{AE08C54C-A20B-4DA5-A4C7-6CB0F97E3D3D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C0A7D60A-3BE1-4D14-91BE-F1915B88D9B1}" type="pres">
      <dgm:prSet presAssocID="{A1396AD5-C084-400D-B65B-11C3898B9A69}" presName="parenttextcomposite" presStyleCnt="0"/>
      <dgm:spPr/>
    </dgm:pt>
    <dgm:pt modelId="{317515E0-AC9E-4210-BEB1-AC8E6F0A0EC6}" type="pres">
      <dgm:prSet presAssocID="{A1396AD5-C084-400D-B65B-11C3898B9A69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71500-A040-4ED8-8833-07152342FFCC}" type="pres">
      <dgm:prSet presAssocID="{A1396AD5-C084-400D-B65B-11C3898B9A69}" presName="parallelogramComposite" presStyleCnt="0"/>
      <dgm:spPr/>
    </dgm:pt>
    <dgm:pt modelId="{371C45C8-3930-45BA-8E69-913418683912}" type="pres">
      <dgm:prSet presAssocID="{A1396AD5-C084-400D-B65B-11C3898B9A69}" presName="parallelogram1" presStyleLbl="alignNode1" presStyleIdx="0" presStyleCnt="21"/>
      <dgm:spPr/>
    </dgm:pt>
    <dgm:pt modelId="{01DABD3D-AC4C-4F5B-AA83-8F28A0866445}" type="pres">
      <dgm:prSet presAssocID="{A1396AD5-C084-400D-B65B-11C3898B9A69}" presName="parallelogram2" presStyleLbl="alignNode1" presStyleIdx="1" presStyleCnt="21"/>
      <dgm:spPr/>
    </dgm:pt>
    <dgm:pt modelId="{D01D73F2-293A-46B8-BCA2-24E4707E5D68}" type="pres">
      <dgm:prSet presAssocID="{A1396AD5-C084-400D-B65B-11C3898B9A69}" presName="parallelogram3" presStyleLbl="alignNode1" presStyleIdx="2" presStyleCnt="21"/>
      <dgm:spPr/>
    </dgm:pt>
    <dgm:pt modelId="{1256FCB4-6FA0-48C9-B8C2-1C9AB0D0B9FF}" type="pres">
      <dgm:prSet presAssocID="{A1396AD5-C084-400D-B65B-11C3898B9A69}" presName="parallelogram4" presStyleLbl="alignNode1" presStyleIdx="3" presStyleCnt="21"/>
      <dgm:spPr/>
    </dgm:pt>
    <dgm:pt modelId="{EE7EF09A-C5B0-49C7-8FE0-6388F9FE346F}" type="pres">
      <dgm:prSet presAssocID="{A1396AD5-C084-400D-B65B-11C3898B9A69}" presName="parallelogram5" presStyleLbl="alignNode1" presStyleIdx="4" presStyleCnt="21"/>
      <dgm:spPr/>
    </dgm:pt>
    <dgm:pt modelId="{84CE1799-69CC-4AAA-9AFE-AECF829403D3}" type="pres">
      <dgm:prSet presAssocID="{A1396AD5-C084-400D-B65B-11C3898B9A69}" presName="parallelogram6" presStyleLbl="alignNode1" presStyleIdx="5" presStyleCnt="21"/>
      <dgm:spPr/>
    </dgm:pt>
    <dgm:pt modelId="{31B1AE1C-3BC5-4586-8FBE-503F714A25D4}" type="pres">
      <dgm:prSet presAssocID="{A1396AD5-C084-400D-B65B-11C3898B9A69}" presName="parallelogram7" presStyleLbl="alignNode1" presStyleIdx="6" presStyleCnt="21"/>
      <dgm:spPr/>
    </dgm:pt>
    <dgm:pt modelId="{3081E9AD-DECD-438B-AFDE-36C386C0588D}" type="pres">
      <dgm:prSet presAssocID="{408F8F4F-B1BA-46C1-AE01-464B3C473BC4}" presName="sibTrans" presStyleCnt="0"/>
      <dgm:spPr/>
    </dgm:pt>
    <dgm:pt modelId="{1738C35B-1094-4328-BA37-E900060080BD}" type="pres">
      <dgm:prSet presAssocID="{253B6F12-BDCF-4D4B-95CE-0B4E1525048A}" presName="parenttextcomposite" presStyleCnt="0"/>
      <dgm:spPr/>
    </dgm:pt>
    <dgm:pt modelId="{E271F789-16E6-4AB9-8DB9-6ADB37710188}" type="pres">
      <dgm:prSet presAssocID="{253B6F12-BDCF-4D4B-95CE-0B4E1525048A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7CE430-7A13-49B4-BE3F-523E85C65BE0}" type="pres">
      <dgm:prSet presAssocID="{253B6F12-BDCF-4D4B-95CE-0B4E1525048A}" presName="parallelogramComposite" presStyleCnt="0"/>
      <dgm:spPr/>
    </dgm:pt>
    <dgm:pt modelId="{29ACFF92-B15F-42CA-BD42-C2CF735FB459}" type="pres">
      <dgm:prSet presAssocID="{253B6F12-BDCF-4D4B-95CE-0B4E1525048A}" presName="parallelogram1" presStyleLbl="alignNode1" presStyleIdx="7" presStyleCnt="21"/>
      <dgm:spPr/>
    </dgm:pt>
    <dgm:pt modelId="{6F0739D4-6CA0-4ABD-93B5-0D52D5198BA5}" type="pres">
      <dgm:prSet presAssocID="{253B6F12-BDCF-4D4B-95CE-0B4E1525048A}" presName="parallelogram2" presStyleLbl="alignNode1" presStyleIdx="8" presStyleCnt="21"/>
      <dgm:spPr/>
    </dgm:pt>
    <dgm:pt modelId="{7B0507D4-DDF3-48F7-8DD9-D137A6C551C7}" type="pres">
      <dgm:prSet presAssocID="{253B6F12-BDCF-4D4B-95CE-0B4E1525048A}" presName="parallelogram3" presStyleLbl="alignNode1" presStyleIdx="9" presStyleCnt="21"/>
      <dgm:spPr/>
    </dgm:pt>
    <dgm:pt modelId="{21B794AC-6FF2-46F2-A6FC-52E8F8520DCF}" type="pres">
      <dgm:prSet presAssocID="{253B6F12-BDCF-4D4B-95CE-0B4E1525048A}" presName="parallelogram4" presStyleLbl="alignNode1" presStyleIdx="10" presStyleCnt="21"/>
      <dgm:spPr/>
    </dgm:pt>
    <dgm:pt modelId="{A30BE383-B417-4DED-B172-3C51BEA58100}" type="pres">
      <dgm:prSet presAssocID="{253B6F12-BDCF-4D4B-95CE-0B4E1525048A}" presName="parallelogram5" presStyleLbl="alignNode1" presStyleIdx="11" presStyleCnt="21"/>
      <dgm:spPr/>
    </dgm:pt>
    <dgm:pt modelId="{FBB49020-8CE9-4234-B64B-05C604296B3C}" type="pres">
      <dgm:prSet presAssocID="{253B6F12-BDCF-4D4B-95CE-0B4E1525048A}" presName="parallelogram6" presStyleLbl="alignNode1" presStyleIdx="12" presStyleCnt="21"/>
      <dgm:spPr/>
    </dgm:pt>
    <dgm:pt modelId="{0D5FE2D5-4507-4C1A-A8B0-E770E94FCF53}" type="pres">
      <dgm:prSet presAssocID="{253B6F12-BDCF-4D4B-95CE-0B4E1525048A}" presName="parallelogram7" presStyleLbl="alignNode1" presStyleIdx="13" presStyleCnt="21"/>
      <dgm:spPr/>
    </dgm:pt>
    <dgm:pt modelId="{8A5BFC6C-8C17-4EC9-9869-F8E488CDB7C1}" type="pres">
      <dgm:prSet presAssocID="{F853FE95-65AA-4DE0-AA77-626A9B6E68F7}" presName="sibTrans" presStyleCnt="0"/>
      <dgm:spPr/>
    </dgm:pt>
    <dgm:pt modelId="{7F10B5B5-6659-411D-82A1-D88AE6677612}" type="pres">
      <dgm:prSet presAssocID="{50A0A9FE-350F-4D8F-87B6-9D768E9D6215}" presName="parenttextcomposite" presStyleCnt="0"/>
      <dgm:spPr/>
    </dgm:pt>
    <dgm:pt modelId="{DB4CF323-7827-49AD-9EAC-F25FDA0572D3}" type="pres">
      <dgm:prSet presAssocID="{50A0A9FE-350F-4D8F-87B6-9D768E9D6215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F5CDC9-9A4E-4EFA-A48B-14FEC54783CD}" type="pres">
      <dgm:prSet presAssocID="{50A0A9FE-350F-4D8F-87B6-9D768E9D6215}" presName="parallelogramComposite" presStyleCnt="0"/>
      <dgm:spPr/>
    </dgm:pt>
    <dgm:pt modelId="{C4093001-D86E-4027-A76C-A7010569B6BB}" type="pres">
      <dgm:prSet presAssocID="{50A0A9FE-350F-4D8F-87B6-9D768E9D6215}" presName="parallelogram1" presStyleLbl="alignNode1" presStyleIdx="14" presStyleCnt="21"/>
      <dgm:spPr/>
    </dgm:pt>
    <dgm:pt modelId="{78F01555-DC58-410A-A1B8-E2B5D7F083FC}" type="pres">
      <dgm:prSet presAssocID="{50A0A9FE-350F-4D8F-87B6-9D768E9D6215}" presName="parallelogram2" presStyleLbl="alignNode1" presStyleIdx="15" presStyleCnt="21"/>
      <dgm:spPr/>
    </dgm:pt>
    <dgm:pt modelId="{9CA8B1EE-52B1-4F20-B189-8AA20A5B3D8E}" type="pres">
      <dgm:prSet presAssocID="{50A0A9FE-350F-4D8F-87B6-9D768E9D6215}" presName="parallelogram3" presStyleLbl="alignNode1" presStyleIdx="16" presStyleCnt="21"/>
      <dgm:spPr/>
    </dgm:pt>
    <dgm:pt modelId="{B089739E-78DE-453B-8220-CC096BAEFD13}" type="pres">
      <dgm:prSet presAssocID="{50A0A9FE-350F-4D8F-87B6-9D768E9D6215}" presName="parallelogram4" presStyleLbl="alignNode1" presStyleIdx="17" presStyleCnt="21"/>
      <dgm:spPr/>
    </dgm:pt>
    <dgm:pt modelId="{EBA87655-F603-44BB-B372-484CA35402BB}" type="pres">
      <dgm:prSet presAssocID="{50A0A9FE-350F-4D8F-87B6-9D768E9D6215}" presName="parallelogram5" presStyleLbl="alignNode1" presStyleIdx="18" presStyleCnt="21"/>
      <dgm:spPr/>
    </dgm:pt>
    <dgm:pt modelId="{BF895B5A-15C6-4132-833B-6CD1CD700194}" type="pres">
      <dgm:prSet presAssocID="{50A0A9FE-350F-4D8F-87B6-9D768E9D6215}" presName="parallelogram6" presStyleLbl="alignNode1" presStyleIdx="19" presStyleCnt="21"/>
      <dgm:spPr/>
    </dgm:pt>
    <dgm:pt modelId="{628FFDE3-55BD-4AA5-8458-48D806E8D6E6}" type="pres">
      <dgm:prSet presAssocID="{50A0A9FE-350F-4D8F-87B6-9D768E9D6215}" presName="parallelogram7" presStyleLbl="alignNode1" presStyleIdx="20" presStyleCnt="21"/>
      <dgm:spPr/>
    </dgm:pt>
  </dgm:ptLst>
  <dgm:cxnLst>
    <dgm:cxn modelId="{AE363E10-B754-4C10-B2D7-35B47847F37A}" srcId="{AE08C54C-A20B-4DA5-A4C7-6CB0F97E3D3D}" destId="{A1396AD5-C084-400D-B65B-11C3898B9A69}" srcOrd="0" destOrd="0" parTransId="{5F04AF41-E718-4931-9B4C-B1BA70739EAE}" sibTransId="{408F8F4F-B1BA-46C1-AE01-464B3C473BC4}"/>
    <dgm:cxn modelId="{515FB420-0B92-45C6-A212-6AEEC5EFD946}" srcId="{AE08C54C-A20B-4DA5-A4C7-6CB0F97E3D3D}" destId="{253B6F12-BDCF-4D4B-95CE-0B4E1525048A}" srcOrd="1" destOrd="0" parTransId="{CD28C4C4-1C48-4600-BD7D-8647FDFEF446}" sibTransId="{F853FE95-65AA-4DE0-AA77-626A9B6E68F7}"/>
    <dgm:cxn modelId="{0116C13F-E20C-46B5-8F42-F1E114C8B4A2}" srcId="{AE08C54C-A20B-4DA5-A4C7-6CB0F97E3D3D}" destId="{50A0A9FE-350F-4D8F-87B6-9D768E9D6215}" srcOrd="2" destOrd="0" parTransId="{17F7B559-FD07-4A02-AB30-CB95BFC83902}" sibTransId="{0E139A2A-9B98-4D3C-A089-BC72102F100C}"/>
    <dgm:cxn modelId="{73771E09-4FA5-4518-B992-1DCF794F5DE0}" type="presOf" srcId="{A1396AD5-C084-400D-B65B-11C3898B9A69}" destId="{317515E0-AC9E-4210-BEB1-AC8E6F0A0EC6}" srcOrd="0" destOrd="0" presId="urn:microsoft.com/office/officeart/2008/layout/VerticalAccentList"/>
    <dgm:cxn modelId="{438657CD-AC56-4A7D-8F5B-392173694A02}" type="presOf" srcId="{50A0A9FE-350F-4D8F-87B6-9D768E9D6215}" destId="{DB4CF323-7827-49AD-9EAC-F25FDA0572D3}" srcOrd="0" destOrd="0" presId="urn:microsoft.com/office/officeart/2008/layout/VerticalAccentList"/>
    <dgm:cxn modelId="{3083EF9D-6BF2-4024-ABBE-34931828119D}" type="presOf" srcId="{253B6F12-BDCF-4D4B-95CE-0B4E1525048A}" destId="{E271F789-16E6-4AB9-8DB9-6ADB37710188}" srcOrd="0" destOrd="0" presId="urn:microsoft.com/office/officeart/2008/layout/VerticalAccentList"/>
    <dgm:cxn modelId="{846EE421-4DD0-4BB0-8ED3-2766E7C94A3B}" type="presOf" srcId="{AE08C54C-A20B-4DA5-A4C7-6CB0F97E3D3D}" destId="{EE7C19F7-DEFA-4C36-9705-97334F6B30B6}" srcOrd="0" destOrd="0" presId="urn:microsoft.com/office/officeart/2008/layout/VerticalAccentList"/>
    <dgm:cxn modelId="{9F750949-A39D-41D4-A739-1199E3A02C25}" type="presParOf" srcId="{EE7C19F7-DEFA-4C36-9705-97334F6B30B6}" destId="{C0A7D60A-3BE1-4D14-91BE-F1915B88D9B1}" srcOrd="0" destOrd="0" presId="urn:microsoft.com/office/officeart/2008/layout/VerticalAccentList"/>
    <dgm:cxn modelId="{EF43B1EF-CC07-4560-9153-98E3C96FBA1D}" type="presParOf" srcId="{C0A7D60A-3BE1-4D14-91BE-F1915B88D9B1}" destId="{317515E0-AC9E-4210-BEB1-AC8E6F0A0EC6}" srcOrd="0" destOrd="0" presId="urn:microsoft.com/office/officeart/2008/layout/VerticalAccentList"/>
    <dgm:cxn modelId="{BAE7C81B-26C2-41F3-BC16-8E7314216962}" type="presParOf" srcId="{EE7C19F7-DEFA-4C36-9705-97334F6B30B6}" destId="{97271500-A040-4ED8-8833-07152342FFCC}" srcOrd="1" destOrd="0" presId="urn:microsoft.com/office/officeart/2008/layout/VerticalAccentList"/>
    <dgm:cxn modelId="{FA064496-970C-4761-94D7-6AD615EED509}" type="presParOf" srcId="{97271500-A040-4ED8-8833-07152342FFCC}" destId="{371C45C8-3930-45BA-8E69-913418683912}" srcOrd="0" destOrd="0" presId="urn:microsoft.com/office/officeart/2008/layout/VerticalAccentList"/>
    <dgm:cxn modelId="{1C5BDFE6-8822-4425-AF48-B80A890D03F5}" type="presParOf" srcId="{97271500-A040-4ED8-8833-07152342FFCC}" destId="{01DABD3D-AC4C-4F5B-AA83-8F28A0866445}" srcOrd="1" destOrd="0" presId="urn:microsoft.com/office/officeart/2008/layout/VerticalAccentList"/>
    <dgm:cxn modelId="{18592937-B857-442D-B655-11F973C75250}" type="presParOf" srcId="{97271500-A040-4ED8-8833-07152342FFCC}" destId="{D01D73F2-293A-46B8-BCA2-24E4707E5D68}" srcOrd="2" destOrd="0" presId="urn:microsoft.com/office/officeart/2008/layout/VerticalAccentList"/>
    <dgm:cxn modelId="{8F1AD140-2253-4CC3-A316-77711D94918C}" type="presParOf" srcId="{97271500-A040-4ED8-8833-07152342FFCC}" destId="{1256FCB4-6FA0-48C9-B8C2-1C9AB0D0B9FF}" srcOrd="3" destOrd="0" presId="urn:microsoft.com/office/officeart/2008/layout/VerticalAccentList"/>
    <dgm:cxn modelId="{A14D37E0-4017-4380-B365-7E87E5FC56A8}" type="presParOf" srcId="{97271500-A040-4ED8-8833-07152342FFCC}" destId="{EE7EF09A-C5B0-49C7-8FE0-6388F9FE346F}" srcOrd="4" destOrd="0" presId="urn:microsoft.com/office/officeart/2008/layout/VerticalAccentList"/>
    <dgm:cxn modelId="{5DE427EE-8E8D-4A36-B916-4C0AEF8F2E25}" type="presParOf" srcId="{97271500-A040-4ED8-8833-07152342FFCC}" destId="{84CE1799-69CC-4AAA-9AFE-AECF829403D3}" srcOrd="5" destOrd="0" presId="urn:microsoft.com/office/officeart/2008/layout/VerticalAccentList"/>
    <dgm:cxn modelId="{D1BD1FF0-9807-4530-B9E2-EEBBD9D7E6DA}" type="presParOf" srcId="{97271500-A040-4ED8-8833-07152342FFCC}" destId="{31B1AE1C-3BC5-4586-8FBE-503F714A25D4}" srcOrd="6" destOrd="0" presId="urn:microsoft.com/office/officeart/2008/layout/VerticalAccentList"/>
    <dgm:cxn modelId="{C3553ACA-BEEF-49D4-A2F8-17529CC7F981}" type="presParOf" srcId="{EE7C19F7-DEFA-4C36-9705-97334F6B30B6}" destId="{3081E9AD-DECD-438B-AFDE-36C386C0588D}" srcOrd="2" destOrd="0" presId="urn:microsoft.com/office/officeart/2008/layout/VerticalAccentList"/>
    <dgm:cxn modelId="{65A591E7-0346-43E8-BD25-E7F60CC50ADA}" type="presParOf" srcId="{EE7C19F7-DEFA-4C36-9705-97334F6B30B6}" destId="{1738C35B-1094-4328-BA37-E900060080BD}" srcOrd="3" destOrd="0" presId="urn:microsoft.com/office/officeart/2008/layout/VerticalAccentList"/>
    <dgm:cxn modelId="{1ED544B3-4296-48FD-82CC-99DF9609F096}" type="presParOf" srcId="{1738C35B-1094-4328-BA37-E900060080BD}" destId="{E271F789-16E6-4AB9-8DB9-6ADB37710188}" srcOrd="0" destOrd="0" presId="urn:microsoft.com/office/officeart/2008/layout/VerticalAccentList"/>
    <dgm:cxn modelId="{B9397D29-7494-4934-874C-295DDD0F9021}" type="presParOf" srcId="{EE7C19F7-DEFA-4C36-9705-97334F6B30B6}" destId="{DA7CE430-7A13-49B4-BE3F-523E85C65BE0}" srcOrd="4" destOrd="0" presId="urn:microsoft.com/office/officeart/2008/layout/VerticalAccentList"/>
    <dgm:cxn modelId="{3C1F742A-3007-429B-835C-6289F22DE7B6}" type="presParOf" srcId="{DA7CE430-7A13-49B4-BE3F-523E85C65BE0}" destId="{29ACFF92-B15F-42CA-BD42-C2CF735FB459}" srcOrd="0" destOrd="0" presId="urn:microsoft.com/office/officeart/2008/layout/VerticalAccentList"/>
    <dgm:cxn modelId="{F337F8D6-EE2F-463C-AC9E-3BD670C7B03F}" type="presParOf" srcId="{DA7CE430-7A13-49B4-BE3F-523E85C65BE0}" destId="{6F0739D4-6CA0-4ABD-93B5-0D52D5198BA5}" srcOrd="1" destOrd="0" presId="urn:microsoft.com/office/officeart/2008/layout/VerticalAccentList"/>
    <dgm:cxn modelId="{8F31A797-9C51-48BD-9496-AB8D6159551A}" type="presParOf" srcId="{DA7CE430-7A13-49B4-BE3F-523E85C65BE0}" destId="{7B0507D4-DDF3-48F7-8DD9-D137A6C551C7}" srcOrd="2" destOrd="0" presId="urn:microsoft.com/office/officeart/2008/layout/VerticalAccentList"/>
    <dgm:cxn modelId="{2C054183-2429-4869-A20C-BE241B248C4A}" type="presParOf" srcId="{DA7CE430-7A13-49B4-BE3F-523E85C65BE0}" destId="{21B794AC-6FF2-46F2-A6FC-52E8F8520DCF}" srcOrd="3" destOrd="0" presId="urn:microsoft.com/office/officeart/2008/layout/VerticalAccentList"/>
    <dgm:cxn modelId="{ABF08639-291C-4D1D-8AAD-16226875D82A}" type="presParOf" srcId="{DA7CE430-7A13-49B4-BE3F-523E85C65BE0}" destId="{A30BE383-B417-4DED-B172-3C51BEA58100}" srcOrd="4" destOrd="0" presId="urn:microsoft.com/office/officeart/2008/layout/VerticalAccentList"/>
    <dgm:cxn modelId="{D101EF82-467A-4120-BD91-08734EAB6E8B}" type="presParOf" srcId="{DA7CE430-7A13-49B4-BE3F-523E85C65BE0}" destId="{FBB49020-8CE9-4234-B64B-05C604296B3C}" srcOrd="5" destOrd="0" presId="urn:microsoft.com/office/officeart/2008/layout/VerticalAccentList"/>
    <dgm:cxn modelId="{3085459C-9D2A-4520-9564-B78A51EF2DFE}" type="presParOf" srcId="{DA7CE430-7A13-49B4-BE3F-523E85C65BE0}" destId="{0D5FE2D5-4507-4C1A-A8B0-E770E94FCF53}" srcOrd="6" destOrd="0" presId="urn:microsoft.com/office/officeart/2008/layout/VerticalAccentList"/>
    <dgm:cxn modelId="{077B5D77-4CE0-4E22-B709-EF8F118C9D4D}" type="presParOf" srcId="{EE7C19F7-DEFA-4C36-9705-97334F6B30B6}" destId="{8A5BFC6C-8C17-4EC9-9869-F8E488CDB7C1}" srcOrd="5" destOrd="0" presId="urn:microsoft.com/office/officeart/2008/layout/VerticalAccentList"/>
    <dgm:cxn modelId="{9F0EF62D-006A-442E-BF9F-3968ADB60BDF}" type="presParOf" srcId="{EE7C19F7-DEFA-4C36-9705-97334F6B30B6}" destId="{7F10B5B5-6659-411D-82A1-D88AE6677612}" srcOrd="6" destOrd="0" presId="urn:microsoft.com/office/officeart/2008/layout/VerticalAccentList"/>
    <dgm:cxn modelId="{D7B0C63E-95BE-473C-8FFC-77C7552A1EC6}" type="presParOf" srcId="{7F10B5B5-6659-411D-82A1-D88AE6677612}" destId="{DB4CF323-7827-49AD-9EAC-F25FDA0572D3}" srcOrd="0" destOrd="0" presId="urn:microsoft.com/office/officeart/2008/layout/VerticalAccentList"/>
    <dgm:cxn modelId="{7772C637-237F-454B-BA84-6BA63FCBA775}" type="presParOf" srcId="{EE7C19F7-DEFA-4C36-9705-97334F6B30B6}" destId="{98F5CDC9-9A4E-4EFA-A48B-14FEC54783CD}" srcOrd="7" destOrd="0" presId="urn:microsoft.com/office/officeart/2008/layout/VerticalAccentList"/>
    <dgm:cxn modelId="{FBD1DA2E-0188-4DA4-B1CB-912955E1A330}" type="presParOf" srcId="{98F5CDC9-9A4E-4EFA-A48B-14FEC54783CD}" destId="{C4093001-D86E-4027-A76C-A7010569B6BB}" srcOrd="0" destOrd="0" presId="urn:microsoft.com/office/officeart/2008/layout/VerticalAccentList"/>
    <dgm:cxn modelId="{B46F78DE-E9A9-4C37-9297-460D2ECB44E9}" type="presParOf" srcId="{98F5CDC9-9A4E-4EFA-A48B-14FEC54783CD}" destId="{78F01555-DC58-410A-A1B8-E2B5D7F083FC}" srcOrd="1" destOrd="0" presId="urn:microsoft.com/office/officeart/2008/layout/VerticalAccentList"/>
    <dgm:cxn modelId="{E71D80F3-E016-413F-9752-14AF564256B8}" type="presParOf" srcId="{98F5CDC9-9A4E-4EFA-A48B-14FEC54783CD}" destId="{9CA8B1EE-52B1-4F20-B189-8AA20A5B3D8E}" srcOrd="2" destOrd="0" presId="urn:microsoft.com/office/officeart/2008/layout/VerticalAccentList"/>
    <dgm:cxn modelId="{8E3C6C5C-FC4E-49F5-A01E-D0816AB5D44C}" type="presParOf" srcId="{98F5CDC9-9A4E-4EFA-A48B-14FEC54783CD}" destId="{B089739E-78DE-453B-8220-CC096BAEFD13}" srcOrd="3" destOrd="0" presId="urn:microsoft.com/office/officeart/2008/layout/VerticalAccentList"/>
    <dgm:cxn modelId="{C2C7DBB2-F10C-43A6-9123-B158A6B18F7C}" type="presParOf" srcId="{98F5CDC9-9A4E-4EFA-A48B-14FEC54783CD}" destId="{EBA87655-F603-44BB-B372-484CA35402BB}" srcOrd="4" destOrd="0" presId="urn:microsoft.com/office/officeart/2008/layout/VerticalAccentList"/>
    <dgm:cxn modelId="{7965D894-6DD2-4FEF-BF3E-06CC280F8786}" type="presParOf" srcId="{98F5CDC9-9A4E-4EFA-A48B-14FEC54783CD}" destId="{BF895B5A-15C6-4132-833B-6CD1CD700194}" srcOrd="5" destOrd="0" presId="urn:microsoft.com/office/officeart/2008/layout/VerticalAccentList"/>
    <dgm:cxn modelId="{D93D311B-1643-4883-9587-E39A2D6914BA}" type="presParOf" srcId="{98F5CDC9-9A4E-4EFA-A48B-14FEC54783CD}" destId="{628FFDE3-55BD-4AA5-8458-48D806E8D6E6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57F822-1530-470E-8E71-8B6B13D970C6}">
      <dsp:nvSpPr>
        <dsp:cNvPr id="0" name=""/>
        <dsp:cNvSpPr/>
      </dsp:nvSpPr>
      <dsp:spPr>
        <a:xfrm>
          <a:off x="0" y="34702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592A9-10FB-4AC8-83D6-1A1A0973942B}">
      <dsp:nvSpPr>
        <dsp:cNvPr id="0" name=""/>
        <dsp:cNvSpPr/>
      </dsp:nvSpPr>
      <dsp:spPr>
        <a:xfrm>
          <a:off x="304800" y="14451"/>
          <a:ext cx="4267200" cy="678960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>
              <a:latin typeface="Arial" pitchFamily="34" charset="0"/>
              <a:cs typeface="Arial" pitchFamily="34" charset="0"/>
            </a:rPr>
            <a:t>na učenike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337944" y="47595"/>
        <a:ext cx="4200912" cy="612672"/>
      </dsp:txXfrm>
    </dsp:sp>
    <dsp:sp modelId="{3A8514DA-E31B-48B0-8022-FD50E0C950F4}">
      <dsp:nvSpPr>
        <dsp:cNvPr id="0" name=""/>
        <dsp:cNvSpPr/>
      </dsp:nvSpPr>
      <dsp:spPr>
        <a:xfrm>
          <a:off x="0" y="139030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078A6F-1946-46C7-BB68-DD33EBC5491C}">
      <dsp:nvSpPr>
        <dsp:cNvPr id="0" name=""/>
        <dsp:cNvSpPr/>
      </dsp:nvSpPr>
      <dsp:spPr>
        <a:xfrm>
          <a:off x="304800" y="1050819"/>
          <a:ext cx="4267200" cy="678960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>
              <a:latin typeface="Arial" pitchFamily="34" charset="0"/>
              <a:cs typeface="Arial" pitchFamily="34" charset="0"/>
            </a:rPr>
            <a:t>na roditelje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337944" y="1083963"/>
        <a:ext cx="4200912" cy="612672"/>
      </dsp:txXfrm>
    </dsp:sp>
    <dsp:sp modelId="{3DAAA88D-0B52-4DA2-83C2-132FFBFA650B}">
      <dsp:nvSpPr>
        <dsp:cNvPr id="0" name=""/>
        <dsp:cNvSpPr/>
      </dsp:nvSpPr>
      <dsp:spPr>
        <a:xfrm>
          <a:off x="0" y="243358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8CA34-B567-48EB-ADAA-37CE5E6033CA}">
      <dsp:nvSpPr>
        <dsp:cNvPr id="0" name=""/>
        <dsp:cNvSpPr/>
      </dsp:nvSpPr>
      <dsp:spPr>
        <a:xfrm>
          <a:off x="304800" y="2094100"/>
          <a:ext cx="4267200" cy="678960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>
              <a:latin typeface="Arial" pitchFamily="34" charset="0"/>
              <a:cs typeface="Arial" pitchFamily="34" charset="0"/>
            </a:rPr>
            <a:t>na školu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337944" y="2127244"/>
        <a:ext cx="4200912" cy="612672"/>
      </dsp:txXfrm>
    </dsp:sp>
    <dsp:sp modelId="{1311C99E-03FD-409A-AA5A-200161E3C46D}">
      <dsp:nvSpPr>
        <dsp:cNvPr id="0" name=""/>
        <dsp:cNvSpPr/>
      </dsp:nvSpPr>
      <dsp:spPr>
        <a:xfrm>
          <a:off x="0" y="347686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530C3-F37E-472F-B8F9-3CFC13CA756F}">
      <dsp:nvSpPr>
        <dsp:cNvPr id="0" name=""/>
        <dsp:cNvSpPr/>
      </dsp:nvSpPr>
      <dsp:spPr>
        <a:xfrm>
          <a:off x="304800" y="3137380"/>
          <a:ext cx="4267200" cy="678960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kern="1200" dirty="0" smtClean="0">
              <a:latin typeface="Arial" pitchFamily="34" charset="0"/>
              <a:cs typeface="Arial" pitchFamily="34" charset="0"/>
            </a:rPr>
            <a:t>na zajednicu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337944" y="3170524"/>
        <a:ext cx="420091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FBF28-C855-41E1-91C5-D8D9036E8D17}">
      <dsp:nvSpPr>
        <dsp:cNvPr id="0" name=""/>
        <dsp:cNvSpPr/>
      </dsp:nvSpPr>
      <dsp:spPr>
        <a:xfrm>
          <a:off x="0" y="264651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3940FF-0DAD-448A-B320-4E35B5220FED}">
      <dsp:nvSpPr>
        <dsp:cNvPr id="0" name=""/>
        <dsp:cNvSpPr/>
      </dsp:nvSpPr>
      <dsp:spPr>
        <a:xfrm>
          <a:off x="338989" y="43251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>
              <a:latin typeface="Arial" pitchFamily="34" charset="0"/>
              <a:cs typeface="Arial" pitchFamily="34" charset="0"/>
            </a:rPr>
            <a:t>planiranje i programiranje,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64867"/>
        <a:ext cx="4702615" cy="399568"/>
      </dsp:txXfrm>
    </dsp:sp>
    <dsp:sp modelId="{371C3AC3-090C-42A0-9FCA-C3646AF7996C}">
      <dsp:nvSpPr>
        <dsp:cNvPr id="0" name=""/>
        <dsp:cNvSpPr/>
      </dsp:nvSpPr>
      <dsp:spPr>
        <a:xfrm>
          <a:off x="0" y="945051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0886F-16C0-46A2-A7B4-76A9166F29FF}">
      <dsp:nvSpPr>
        <dsp:cNvPr id="0" name=""/>
        <dsp:cNvSpPr/>
      </dsp:nvSpPr>
      <dsp:spPr>
        <a:xfrm>
          <a:off x="338989" y="723651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>
              <a:latin typeface="Arial" pitchFamily="34" charset="0"/>
              <a:cs typeface="Arial" pitchFamily="34" charset="0"/>
            </a:rPr>
            <a:t>socijalnoanalitičke aktivnosti,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745267"/>
        <a:ext cx="4702615" cy="399568"/>
      </dsp:txXfrm>
    </dsp:sp>
    <dsp:sp modelId="{E7EC253A-9047-45C3-81E5-670A0E93F865}">
      <dsp:nvSpPr>
        <dsp:cNvPr id="0" name=""/>
        <dsp:cNvSpPr/>
      </dsp:nvSpPr>
      <dsp:spPr>
        <a:xfrm>
          <a:off x="0" y="1625452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2D3D9-1E67-4619-9A8F-80BEBA0D42C6}">
      <dsp:nvSpPr>
        <dsp:cNvPr id="0" name=""/>
        <dsp:cNvSpPr/>
      </dsp:nvSpPr>
      <dsp:spPr>
        <a:xfrm>
          <a:off x="338989" y="1404051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>
              <a:latin typeface="Arial" pitchFamily="34" charset="0"/>
              <a:cs typeface="Arial" pitchFamily="34" charset="0"/>
            </a:rPr>
            <a:t>pokretačke aktivnosti,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1425667"/>
        <a:ext cx="4702615" cy="399568"/>
      </dsp:txXfrm>
    </dsp:sp>
    <dsp:sp modelId="{421D8BF0-2C3C-465E-85E6-C5C1DBD3584E}">
      <dsp:nvSpPr>
        <dsp:cNvPr id="0" name=""/>
        <dsp:cNvSpPr/>
      </dsp:nvSpPr>
      <dsp:spPr>
        <a:xfrm>
          <a:off x="0" y="2305852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00AC6-35DD-4A8D-96BE-ABB21563049C}">
      <dsp:nvSpPr>
        <dsp:cNvPr id="0" name=""/>
        <dsp:cNvSpPr/>
      </dsp:nvSpPr>
      <dsp:spPr>
        <a:xfrm>
          <a:off x="338989" y="2084452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>
              <a:latin typeface="Arial" pitchFamily="34" charset="0"/>
              <a:cs typeface="Arial" pitchFamily="34" charset="0"/>
            </a:rPr>
            <a:t>akcionoistraživačke aktivnosti,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2106068"/>
        <a:ext cx="4702615" cy="399568"/>
      </dsp:txXfrm>
    </dsp:sp>
    <dsp:sp modelId="{0A6504B1-384C-4B0C-80CB-3B6AE62BA9AB}">
      <dsp:nvSpPr>
        <dsp:cNvPr id="0" name=""/>
        <dsp:cNvSpPr/>
      </dsp:nvSpPr>
      <dsp:spPr>
        <a:xfrm>
          <a:off x="0" y="2986252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C14762-6FDF-485D-A321-545FF1943BE2}">
      <dsp:nvSpPr>
        <dsp:cNvPr id="0" name=""/>
        <dsp:cNvSpPr/>
      </dsp:nvSpPr>
      <dsp:spPr>
        <a:xfrm>
          <a:off x="338989" y="2764852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>
              <a:latin typeface="Arial" pitchFamily="34" charset="0"/>
              <a:cs typeface="Arial" pitchFamily="34" charset="0"/>
            </a:rPr>
            <a:t>preventivne aktivnosti,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2786468"/>
        <a:ext cx="4702615" cy="399568"/>
      </dsp:txXfrm>
    </dsp:sp>
    <dsp:sp modelId="{C05ED91D-F716-4991-9D5D-33955A00CA8A}">
      <dsp:nvSpPr>
        <dsp:cNvPr id="0" name=""/>
        <dsp:cNvSpPr/>
      </dsp:nvSpPr>
      <dsp:spPr>
        <a:xfrm>
          <a:off x="0" y="3666652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270708-0795-4725-9839-5981A32EC25A}">
      <dsp:nvSpPr>
        <dsp:cNvPr id="0" name=""/>
        <dsp:cNvSpPr/>
      </dsp:nvSpPr>
      <dsp:spPr>
        <a:xfrm>
          <a:off x="338989" y="3445252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>
              <a:latin typeface="Arial" pitchFamily="34" charset="0"/>
              <a:cs typeface="Arial" pitchFamily="34" charset="0"/>
            </a:rPr>
            <a:t>kurativne aktivnosti,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3466868"/>
        <a:ext cx="4702615" cy="399568"/>
      </dsp:txXfrm>
    </dsp:sp>
    <dsp:sp modelId="{0F679CA6-5B40-45A6-958F-47A1D08399CC}">
      <dsp:nvSpPr>
        <dsp:cNvPr id="0" name=""/>
        <dsp:cNvSpPr/>
      </dsp:nvSpPr>
      <dsp:spPr>
        <a:xfrm>
          <a:off x="0" y="4347051"/>
          <a:ext cx="6779782" cy="378000"/>
        </a:xfrm>
        <a:prstGeom prst="rect">
          <a:avLst/>
        </a:prstGeom>
        <a:noFill/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F02197-1C04-438A-8EA1-4FDD0E44DE77}">
      <dsp:nvSpPr>
        <dsp:cNvPr id="0" name=""/>
        <dsp:cNvSpPr/>
      </dsp:nvSpPr>
      <dsp:spPr>
        <a:xfrm>
          <a:off x="338989" y="4125652"/>
          <a:ext cx="4745847" cy="442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82" tIns="0" rIns="17938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>
              <a:latin typeface="Arial" pitchFamily="34" charset="0"/>
              <a:cs typeface="Arial" pitchFamily="34" charset="0"/>
            </a:rPr>
            <a:t>administartivno-dokumentacione aktivnosti.</a:t>
          </a:r>
          <a:endParaRPr lang="en-US" sz="1800" kern="1200" dirty="0">
            <a:latin typeface="Arial" pitchFamily="34" charset="0"/>
            <a:cs typeface="Arial" pitchFamily="34" charset="0"/>
          </a:endParaRPr>
        </a:p>
      </dsp:txBody>
      <dsp:txXfrm>
        <a:off x="360605" y="4147268"/>
        <a:ext cx="4702615" cy="399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515E0-AC9E-4210-BEB1-AC8E6F0A0EC6}">
      <dsp:nvSpPr>
        <dsp:cNvPr id="0" name=""/>
        <dsp:cNvSpPr/>
      </dsp:nvSpPr>
      <dsp:spPr>
        <a:xfrm>
          <a:off x="304800" y="1019694"/>
          <a:ext cx="5486400" cy="498763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>
              <a:latin typeface="Arial" pitchFamily="34" charset="0"/>
              <a:cs typeface="Arial" pitchFamily="34" charset="0"/>
            </a:rPr>
            <a:t>socijalni rad sa pojedincem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304800" y="1019694"/>
        <a:ext cx="5486400" cy="498763"/>
      </dsp:txXfrm>
    </dsp:sp>
    <dsp:sp modelId="{371C45C8-3930-45BA-8E69-913418683912}">
      <dsp:nvSpPr>
        <dsp:cNvPr id="0" name=""/>
        <dsp:cNvSpPr/>
      </dsp:nvSpPr>
      <dsp:spPr>
        <a:xfrm>
          <a:off x="304800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ABD3D-AC4C-4F5B-AA83-8F28A0866445}">
      <dsp:nvSpPr>
        <dsp:cNvPr id="0" name=""/>
        <dsp:cNvSpPr/>
      </dsp:nvSpPr>
      <dsp:spPr>
        <a:xfrm>
          <a:off x="1078992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D73F2-293A-46B8-BCA2-24E4707E5D68}">
      <dsp:nvSpPr>
        <dsp:cNvPr id="0" name=""/>
        <dsp:cNvSpPr/>
      </dsp:nvSpPr>
      <dsp:spPr>
        <a:xfrm>
          <a:off x="1853184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6FCB4-6FA0-48C9-B8C2-1C9AB0D0B9FF}">
      <dsp:nvSpPr>
        <dsp:cNvPr id="0" name=""/>
        <dsp:cNvSpPr/>
      </dsp:nvSpPr>
      <dsp:spPr>
        <a:xfrm>
          <a:off x="2627376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7EF09A-C5B0-49C7-8FE0-6388F9FE346F}">
      <dsp:nvSpPr>
        <dsp:cNvPr id="0" name=""/>
        <dsp:cNvSpPr/>
      </dsp:nvSpPr>
      <dsp:spPr>
        <a:xfrm>
          <a:off x="3401568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E1799-69CC-4AAA-9AFE-AECF829403D3}">
      <dsp:nvSpPr>
        <dsp:cNvPr id="0" name=""/>
        <dsp:cNvSpPr/>
      </dsp:nvSpPr>
      <dsp:spPr>
        <a:xfrm>
          <a:off x="4175760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1AE1C-3BC5-4586-8FBE-503F714A25D4}">
      <dsp:nvSpPr>
        <dsp:cNvPr id="0" name=""/>
        <dsp:cNvSpPr/>
      </dsp:nvSpPr>
      <dsp:spPr>
        <a:xfrm>
          <a:off x="4949952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1F789-16E6-4AB9-8DB9-6ADB37710188}">
      <dsp:nvSpPr>
        <dsp:cNvPr id="0" name=""/>
        <dsp:cNvSpPr/>
      </dsp:nvSpPr>
      <dsp:spPr>
        <a:xfrm>
          <a:off x="304800" y="1721658"/>
          <a:ext cx="5486400" cy="498763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>
              <a:latin typeface="Arial" pitchFamily="34" charset="0"/>
              <a:cs typeface="Arial" pitchFamily="34" charset="0"/>
            </a:rPr>
            <a:t>socijalni rad sa grupom 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304800" y="1721658"/>
        <a:ext cx="5486400" cy="498763"/>
      </dsp:txXfrm>
    </dsp:sp>
    <dsp:sp modelId="{29ACFF92-B15F-42CA-BD42-C2CF735FB459}">
      <dsp:nvSpPr>
        <dsp:cNvPr id="0" name=""/>
        <dsp:cNvSpPr/>
      </dsp:nvSpPr>
      <dsp:spPr>
        <a:xfrm>
          <a:off x="304800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739D4-6CA0-4ABD-93B5-0D52D5198BA5}">
      <dsp:nvSpPr>
        <dsp:cNvPr id="0" name=""/>
        <dsp:cNvSpPr/>
      </dsp:nvSpPr>
      <dsp:spPr>
        <a:xfrm>
          <a:off x="1078992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507D4-DDF3-48F7-8DD9-D137A6C551C7}">
      <dsp:nvSpPr>
        <dsp:cNvPr id="0" name=""/>
        <dsp:cNvSpPr/>
      </dsp:nvSpPr>
      <dsp:spPr>
        <a:xfrm>
          <a:off x="1853184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B794AC-6FF2-46F2-A6FC-52E8F8520DCF}">
      <dsp:nvSpPr>
        <dsp:cNvPr id="0" name=""/>
        <dsp:cNvSpPr/>
      </dsp:nvSpPr>
      <dsp:spPr>
        <a:xfrm>
          <a:off x="2627376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BE383-B417-4DED-B172-3C51BEA58100}">
      <dsp:nvSpPr>
        <dsp:cNvPr id="0" name=""/>
        <dsp:cNvSpPr/>
      </dsp:nvSpPr>
      <dsp:spPr>
        <a:xfrm>
          <a:off x="3401568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49020-8CE9-4234-B64B-05C604296B3C}">
      <dsp:nvSpPr>
        <dsp:cNvPr id="0" name=""/>
        <dsp:cNvSpPr/>
      </dsp:nvSpPr>
      <dsp:spPr>
        <a:xfrm>
          <a:off x="4175760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FE2D5-4507-4C1A-A8B0-E770E94FCF53}">
      <dsp:nvSpPr>
        <dsp:cNvPr id="0" name=""/>
        <dsp:cNvSpPr/>
      </dsp:nvSpPr>
      <dsp:spPr>
        <a:xfrm>
          <a:off x="4949952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CF323-7827-49AD-9EAC-F25FDA0572D3}">
      <dsp:nvSpPr>
        <dsp:cNvPr id="0" name=""/>
        <dsp:cNvSpPr/>
      </dsp:nvSpPr>
      <dsp:spPr>
        <a:xfrm>
          <a:off x="304800" y="2423621"/>
          <a:ext cx="5486400" cy="498763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kern="1200" dirty="0" smtClean="0">
              <a:latin typeface="Arial" pitchFamily="34" charset="0"/>
              <a:cs typeface="Arial" pitchFamily="34" charset="0"/>
            </a:rPr>
            <a:t>socijalni </a:t>
          </a:r>
          <a:r>
            <a:rPr lang="sr-Latn-RS" sz="2400" kern="1200" dirty="0" smtClean="0">
              <a:latin typeface="Arial" pitchFamily="34" charset="0"/>
              <a:cs typeface="Arial" pitchFamily="34" charset="0"/>
            </a:rPr>
            <a:t>rad u zajednici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304800" y="2423621"/>
        <a:ext cx="5486400" cy="498763"/>
      </dsp:txXfrm>
    </dsp:sp>
    <dsp:sp modelId="{C4093001-D86E-4027-A76C-A7010569B6BB}">
      <dsp:nvSpPr>
        <dsp:cNvPr id="0" name=""/>
        <dsp:cNvSpPr/>
      </dsp:nvSpPr>
      <dsp:spPr>
        <a:xfrm>
          <a:off x="304800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01555-DC58-410A-A1B8-E2B5D7F083FC}">
      <dsp:nvSpPr>
        <dsp:cNvPr id="0" name=""/>
        <dsp:cNvSpPr/>
      </dsp:nvSpPr>
      <dsp:spPr>
        <a:xfrm>
          <a:off x="1078992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A8B1EE-52B1-4F20-B189-8AA20A5B3D8E}">
      <dsp:nvSpPr>
        <dsp:cNvPr id="0" name=""/>
        <dsp:cNvSpPr/>
      </dsp:nvSpPr>
      <dsp:spPr>
        <a:xfrm>
          <a:off x="1853184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9739E-78DE-453B-8220-CC096BAEFD13}">
      <dsp:nvSpPr>
        <dsp:cNvPr id="0" name=""/>
        <dsp:cNvSpPr/>
      </dsp:nvSpPr>
      <dsp:spPr>
        <a:xfrm>
          <a:off x="2627376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87655-F603-44BB-B372-484CA35402BB}">
      <dsp:nvSpPr>
        <dsp:cNvPr id="0" name=""/>
        <dsp:cNvSpPr/>
      </dsp:nvSpPr>
      <dsp:spPr>
        <a:xfrm>
          <a:off x="3401568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895B5A-15C6-4132-833B-6CD1CD700194}">
      <dsp:nvSpPr>
        <dsp:cNvPr id="0" name=""/>
        <dsp:cNvSpPr/>
      </dsp:nvSpPr>
      <dsp:spPr>
        <a:xfrm>
          <a:off x="4175760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FFDE3-55BD-4AA5-8458-48D806E8D6E6}">
      <dsp:nvSpPr>
        <dsp:cNvPr id="0" name=""/>
        <dsp:cNvSpPr/>
      </dsp:nvSpPr>
      <dsp:spPr>
        <a:xfrm>
          <a:off x="4949952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30425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354052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r-Latn-R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Ciljevi i sadržaj socijalnog rada u školi</a:t>
            </a:r>
            <a:endParaRPr kumimoji="0" lang="en-US" altLang="ko-K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5213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4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Zadaci socijalnog </a:t>
            </a: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37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1268760"/>
            <a:ext cx="7596336" cy="460648"/>
          </a:xfrm>
        </p:spPr>
        <p:txBody>
          <a:bodyPr/>
          <a:lstStyle/>
          <a:p>
            <a:pPr lvl="0" algn="ctr"/>
            <a:r>
              <a:rPr lang="pl-PL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Lista mogućih radnih obaveza socijalnog radnika u školskom okruženju, prema Nacionalnoj asocijaciji socijalnih radnika </a:t>
            </a:r>
            <a:endParaRPr lang="pl-PL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l-PL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NASW Center for Workforce studies, 2010): 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547664" y="2132856"/>
            <a:ext cx="7488832" cy="4413974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sprovođenje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bio-psiho-socijalnih procena i socijalnih istorija,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procena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učenika u vezi sa zloupotrebom supstanci, sistemima podrške, psiho-fizičkim i emocionalnim funkcionisanjem, preprekama za obrazovna postignuća (neuspeh u školskim postignućima), odnosi sa vršnjacima, razmišljanja o ubistvu i samoubistvu i sličnim problernima,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razvijanje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primena planova tretmana i izvršenje planova podrške učeničkom samoodređenju/razvoju,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pružanje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direktnih terapeutskih usluga, kao što su individualna, porodična ili grupna terapija, namenjenih specifičnim problemima,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pružanje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podrške u krizi, uključujući procenu o bezbednosti,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zastupanje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učeničkih službi i učeničkih najboljih interesa,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pružanje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specifičnih usluga za koje je neophodna saradnja sa zajednicom i drugim profesionalcima,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obuka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nastavnika, školskog osoblja i roditelja,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odlazak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kućne posete,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identifikovanje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rešavanje etičkih dilema, 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upravijanje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supervizija nad školskim osobljem,</a:t>
            </a:r>
          </a:p>
          <a:p>
            <a:pPr marL="342900" indent="-342900">
              <a:buFont typeface="+mj-lt"/>
              <a:buAutoNum type="arabicPeriod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doprinos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multicliplicinarnom terapijskom timu.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4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1559" y="2132856"/>
            <a:ext cx="7932311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Constable (2008) </a:t>
            </a:r>
            <a:r>
              <a:rPr lang="vi-VN" dirty="0"/>
              <a:t>navodi i da se uloga socijalnog radnika u školi stalno </a:t>
            </a:r>
            <a:endParaRPr lang="sr-Latn-RS" dirty="0" smtClean="0"/>
          </a:p>
          <a:p>
            <a:pPr algn="ctr"/>
            <a:r>
              <a:rPr lang="vi-VN" dirty="0" smtClean="0"/>
              <a:t>razvija</a:t>
            </a:r>
            <a:r>
              <a:rPr lang="vi-VN" dirty="0"/>
              <a:t>, a njen razvoj je rezultat interakcije između onog što socijalni </a:t>
            </a:r>
            <a:endParaRPr lang="sr-Latn-RS" dirty="0" smtClean="0"/>
          </a:p>
          <a:p>
            <a:pPr algn="ctr"/>
            <a:r>
              <a:rPr lang="vi-VN" dirty="0" smtClean="0"/>
              <a:t>radnik </a:t>
            </a:r>
            <a:r>
              <a:rPr lang="vi-VN" dirty="0"/>
              <a:t>donosi u situaciju i onog što je percepcija aktuelnih uslova </a:t>
            </a:r>
            <a:endParaRPr lang="sr-Latn-RS" dirty="0" smtClean="0"/>
          </a:p>
          <a:p>
            <a:pPr algn="ctr"/>
            <a:r>
              <a:rPr lang="vi-VN" dirty="0" smtClean="0"/>
              <a:t>školske </a:t>
            </a:r>
            <a:r>
              <a:rPr lang="vi-VN" dirty="0"/>
              <a:t>zajednice od strane ostalih. Uloge se određuju na osnovu </a:t>
            </a:r>
            <a:endParaRPr lang="sr-Latn-RS" dirty="0" smtClean="0"/>
          </a:p>
          <a:p>
            <a:pPr algn="ctr"/>
            <a:r>
              <a:rPr lang="vi-VN" dirty="0" smtClean="0"/>
              <a:t>zajedničkog </a:t>
            </a:r>
            <a:r>
              <a:rPr lang="vi-VN" dirty="0"/>
              <a:t>i neprekidnog delovanja školskog socijalnog radnika, </a:t>
            </a:r>
            <a:endParaRPr lang="sr-Latn-RS" dirty="0" smtClean="0"/>
          </a:p>
          <a:p>
            <a:pPr algn="ctr"/>
            <a:r>
              <a:rPr lang="vi-VN" dirty="0" smtClean="0"/>
              <a:t>nastavnog </a:t>
            </a:r>
            <a:r>
              <a:rPr lang="vi-VN" dirty="0"/>
              <a:t>i drugog osoblja.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83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836712"/>
            <a:ext cx="7596336" cy="1080120"/>
          </a:xfrm>
        </p:spPr>
        <p:txBody>
          <a:bodyPr/>
          <a:lstStyle/>
          <a:p>
            <a:pPr lvl="0"/>
            <a:r>
              <a:rPr lang="vi-VN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Kad je reč o socijalnim problemima kojima su izložena deca u osnovnim </a:t>
            </a:r>
            <a:r>
              <a:rPr lang="sr-Latn-R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školama</a:t>
            </a:r>
            <a:r>
              <a:rPr lang="vi-VN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sr-Latn-R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veoma </a:t>
            </a:r>
            <a:r>
              <a:rPr lang="vi-VN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 važno da socijalni radnik poznaje stanje u školi, </a:t>
            </a:r>
            <a:r>
              <a:rPr lang="sr-Latn-R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probleme </a:t>
            </a:r>
            <a:r>
              <a:rPr lang="vi-VN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zajednici u kojoj se </a:t>
            </a:r>
            <a:r>
              <a:rPr lang="sr-Latn-R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š</a:t>
            </a:r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kola </a:t>
            </a:r>
            <a:r>
              <a:rPr lang="vi-VN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nalazi, probleme u porodicama </a:t>
            </a:r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koje</a:t>
            </a:r>
            <a:r>
              <a:rPr lang="sr-Latn-R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imaju decu u školi</a:t>
            </a:r>
            <a:r>
              <a:rPr lang="sr-Latn-R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l-PL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tom smislu, socijalni radnik ima sledeće zadatke: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547664" y="1988840"/>
            <a:ext cx="7488832" cy="4413974"/>
          </a:xfrm>
        </p:spPr>
        <p:txBody>
          <a:bodyPr/>
          <a:lstStyle/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upozna društveno-ekonomske, socijalno-kulturne i druge karakteristike sredine u kojoj se nalazi škola;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utvrdi, analizira i prati socijalno-ekonomske prilike svakog učenika;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identifikuje i kontinuirano prati učenike koji se nalaze u stanju socijalne potrebe i da za njih preduzima odgovarajuće mere;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saradnja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 sistemom socijalne i dečije zaštite i drugim sistemima socijaine sigurnosti, pokretanje socijalnih akcija u školi i zajednici, nastojanje da formira mreže podrške (u okviru porodice i u okviru sredine);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upozna nastavnike i školske organe o socijalno-ekonomskom statusu učenika i merama koje predlaže, posebno za najugroženije učenike;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radi sa porodicima ugroženih učenika i da im daje savete o pravima u sistemima socijalne sigurnosti na koje se mogu oslanjati i da im pruža podršku u rešavanju problema;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radi sa porodicama, posebno na saniranju nepovoljnih socijalnih uslova života i rada učenika;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vi-VN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</a:t>
            </a:r>
            <a:r>
              <a:rPr lang="vi-VN" altLang="ko-K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ostvari saradnju sa učenicima pogođenim socijalnim problemima i da im pruža potrebne savete u pogledu savladavanja teških prilika, usmerenja u pogledu njihovog uključivanja u određene školske aktivnosti i aktivnosti u zajednici, u pogledu izbora budućeg zanimanja itd.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13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Vrednosti i principi socijalnog </a:t>
            </a: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1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 smtClean="0"/>
              <a:t> </a:t>
            </a:r>
            <a:r>
              <a:rPr lang="sr-Latn-RS" sz="3600" dirty="0"/>
              <a:t>Principi socijainog rada u školi su: 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700808"/>
            <a:ext cx="8229600" cy="3816424"/>
          </a:xfrm>
        </p:spPr>
        <p:txBody>
          <a:bodyPr/>
          <a:lstStyle/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univerzalnost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prioriteta dece u obezbeđivanju uslova za njihov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razvoj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ovladavanje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rnetodama i veštinama neophodnim za proveru i sticanje novih iskustava nužnih za slobodan život u društvu i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prirodi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prilagodijivost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unutrašnje organizacije i dnevnog režima života u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školi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javnost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rada i stalna koordinacija rada sa roditeljima i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nastavnicima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komplementarnosti, svestranosti i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selektivnosti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vi-VN" altLang="ko-KR" sz="20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princip valjanosti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princip pouzdanosti</a:t>
            </a: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vi-VN" altLang="ko-K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6778"/>
            <a:ext cx="8303782" cy="1069514"/>
          </a:xfrm>
        </p:spPr>
        <p:txBody>
          <a:bodyPr/>
          <a:lstStyle/>
          <a:p>
            <a:r>
              <a:rPr lang="sr-Latn-RS" sz="2000" dirty="0" smtClean="0"/>
              <a:t>Podrazumeva </a:t>
            </a:r>
            <a:r>
              <a:rPr lang="sr-Latn-RS" sz="2000" dirty="0"/>
              <a:t>se da se u profesionalnom socijalnom radu u školi </a:t>
            </a:r>
            <a:r>
              <a:rPr lang="sr-Latn-RS" sz="2000" dirty="0" smtClean="0"/>
              <a:t/>
            </a:r>
            <a:br>
              <a:rPr lang="sr-Latn-RS" sz="2000" dirty="0" smtClean="0"/>
            </a:br>
            <a:r>
              <a:rPr lang="sr-Latn-RS" sz="2000" dirty="0" smtClean="0"/>
              <a:t>primenjuju </a:t>
            </a:r>
            <a:r>
              <a:rPr lang="sr-Latn-RS" sz="2000" dirty="0"/>
              <a:t>opšti principi socijainog rada kao opšti </a:t>
            </a:r>
            <a:r>
              <a:rPr lang="sr-Latn-RS" sz="2000" dirty="0" smtClean="0"/>
              <a:t>okvir </a:t>
            </a:r>
            <a:r>
              <a:rPr lang="sr-Latn-RS" sz="2000" dirty="0"/>
              <a:t>i to: 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2267744" y="1340768"/>
            <a:ext cx="6192688" cy="4680520"/>
          </a:xfrm>
        </p:spPr>
        <p:txBody>
          <a:bodyPr/>
          <a:lstStyle/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solidarnosti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uzajmnosti</a:t>
            </a:r>
            <a:endParaRPr lang="vi-VN" altLang="ko-KR" sz="18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humanizma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socijaine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pravde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ljudskih prava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zakonitosti</a:t>
            </a:r>
            <a:endParaRPr lang="sr-Latn-RS" altLang="ko-KR" sz="18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etičnosti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profesionalizma</a:t>
            </a:r>
            <a:endParaRPr lang="vi-VN" altLang="ko-KR" sz="18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ljudskih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potencijala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individualizma i najboljeg interesa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deteta </a:t>
            </a:r>
            <a:endParaRPr lang="vi-VN" altLang="ko-KR" sz="18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dostupnosti prava i usluga učenicima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adekvatnosti i kontinuiranosti usluga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planiranja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partnerstva i saradnje </a:t>
            </a:r>
            <a:endParaRPr lang="sr-Latn-RS" altLang="ko-KR" sz="18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Princip </a:t>
            </a:r>
            <a:r>
              <a:rPr lang="vi-VN" altLang="ko-KR" sz="1800" b="1" dirty="0">
                <a:latin typeface="Arial" pitchFamily="34" charset="0"/>
                <a:cs typeface="Arial" pitchFamily="34" charset="0"/>
              </a:rPr>
              <a:t>osiguravanja </a:t>
            </a:r>
            <a:r>
              <a:rPr lang="vi-VN" altLang="ko-KR" sz="1800" b="1" dirty="0" smtClean="0">
                <a:latin typeface="Arial" pitchFamily="34" charset="0"/>
                <a:cs typeface="Arial" pitchFamily="34" charset="0"/>
              </a:rPr>
              <a:t>kvaliteta</a:t>
            </a:r>
            <a:endParaRPr lang="vi-VN" altLang="ko-KR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26" name="Picture 2" descr="Резултат слика за uzvik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687" y="836712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7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Sadržaj socijalnog </a:t>
            </a: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9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6778"/>
            <a:ext cx="8303782" cy="1069514"/>
          </a:xfrm>
        </p:spPr>
        <p:txBody>
          <a:bodyPr/>
          <a:lstStyle/>
          <a:p>
            <a:r>
              <a:rPr lang="vi-VN" altLang="ko-KR" sz="2000" dirty="0"/>
              <a:t>Ako pođemo od toga da je sadržaj socijalnog rada vezan za vrstu aktivnosti koju treba obaviti, čini se sveobuhvatnom sledeća klasifikacija sadržaja socijalnog rada u školi:</a:t>
            </a:r>
            <a:endParaRPr lang="ko-KR" alt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167136273"/>
              </p:ext>
            </p:extLst>
          </p:nvPr>
        </p:nvGraphicFramePr>
        <p:xfrm>
          <a:off x="1524000" y="1397000"/>
          <a:ext cx="6779782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172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ko-K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Indikatori za delovanje socijalnog radnika </a:t>
            </a:r>
            <a:r>
              <a:rPr lang="pl-PL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4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ko-KR" dirty="0" smtClean="0">
                <a:solidFill>
                  <a:schemeClr val="tx1"/>
                </a:solidFill>
              </a:rPr>
              <a:t>Sadržaj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464496"/>
          </a:xfrm>
        </p:spPr>
        <p:txBody>
          <a:bodyPr/>
          <a:lstStyle/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Ciljevi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Zadaci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Vrednosti i principi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Sadržaj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Indikatori za delovanje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radnika u školi</a:t>
            </a:r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r-Latn-RS" altLang="ko-K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Metode socijalnog </a:t>
            </a:r>
            <a:r>
              <a:rPr lang="sr-Latn-R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lang="ko-KR" alt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" name="Heptagon 2"/>
          <p:cNvSpPr/>
          <p:nvPr/>
        </p:nvSpPr>
        <p:spPr>
          <a:xfrm>
            <a:off x="1907704" y="1772816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1.</a:t>
            </a:r>
            <a:endParaRPr lang="en-US" dirty="0"/>
          </a:p>
        </p:txBody>
      </p:sp>
      <p:sp>
        <p:nvSpPr>
          <p:cNvPr id="10" name="Heptagon 9"/>
          <p:cNvSpPr/>
          <p:nvPr/>
        </p:nvSpPr>
        <p:spPr>
          <a:xfrm>
            <a:off x="1907704" y="2579106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2.</a:t>
            </a:r>
            <a:endParaRPr lang="en-US" dirty="0"/>
          </a:p>
        </p:txBody>
      </p:sp>
      <p:sp>
        <p:nvSpPr>
          <p:cNvPr id="11" name="Heptagon 10"/>
          <p:cNvSpPr/>
          <p:nvPr/>
        </p:nvSpPr>
        <p:spPr>
          <a:xfrm>
            <a:off x="1916095" y="3284984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3.</a:t>
            </a:r>
            <a:endParaRPr lang="en-US" dirty="0"/>
          </a:p>
        </p:txBody>
      </p:sp>
      <p:sp>
        <p:nvSpPr>
          <p:cNvPr id="14" name="Heptagon 13"/>
          <p:cNvSpPr/>
          <p:nvPr/>
        </p:nvSpPr>
        <p:spPr>
          <a:xfrm>
            <a:off x="1907704" y="4005064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4.</a:t>
            </a:r>
            <a:endParaRPr lang="en-US" dirty="0"/>
          </a:p>
        </p:txBody>
      </p:sp>
      <p:sp>
        <p:nvSpPr>
          <p:cNvPr id="15" name="Heptagon 14"/>
          <p:cNvSpPr/>
          <p:nvPr/>
        </p:nvSpPr>
        <p:spPr>
          <a:xfrm>
            <a:off x="1907704" y="4725144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5.</a:t>
            </a:r>
            <a:endParaRPr lang="en-US" dirty="0"/>
          </a:p>
        </p:txBody>
      </p:sp>
      <p:sp>
        <p:nvSpPr>
          <p:cNvPr id="16" name="Heptagon 15"/>
          <p:cNvSpPr/>
          <p:nvPr/>
        </p:nvSpPr>
        <p:spPr>
          <a:xfrm>
            <a:off x="1907704" y="5445224"/>
            <a:ext cx="504056" cy="432048"/>
          </a:xfrm>
          <a:prstGeom prst="hept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1559" y="2132856"/>
            <a:ext cx="7932311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Važan kriterijum za utvrđivanje indikatora na kojima se zasniva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 socijalni rad u vaspitno-obrazovnim ustanovama je njihova 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prevashodna povezanost sa ciljevima, a manje sa sredstvima za 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postizanje tih ciljeva, odnosno važnija je veza sa autputom 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(npr. uspešno završavanje školovanja) nego sa inputom različitih 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faktora koji deluju na ishod vaspitnog i obrazovnog procesa</a:t>
            </a:r>
          </a:p>
          <a:p>
            <a:pPr algn="ctr"/>
            <a:r>
              <a:rPr lang="sr-Latn-RS" b="1" dirty="0" smtClean="0">
                <a:latin typeface="Arial" pitchFamily="34" charset="0"/>
                <a:cs typeface="Arial" pitchFamily="34" charset="0"/>
              </a:rPr>
              <a:t> (obim, vrste aktivnosti, vreme trajanja aktivnosti, metode socijalnog rada itd.).</a:t>
            </a:r>
            <a:endParaRPr lang="sr-Latn-R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81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6778"/>
            <a:ext cx="8303782" cy="1069514"/>
          </a:xfrm>
        </p:spPr>
        <p:txBody>
          <a:bodyPr/>
          <a:lstStyle/>
          <a:p>
            <a:r>
              <a:rPr lang="sr-Latn-RS" sz="2000" dirty="0"/>
              <a:t>Za delovanje socijalnog radnika u školi, osnovni indikatori su: 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395536" y="1340768"/>
            <a:ext cx="8064896" cy="4968552"/>
          </a:xfrm>
        </p:spPr>
        <p:txBody>
          <a:bodyPr/>
          <a:lstStyle/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socijalno-demografske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karakteristike porodica učenika,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uspeh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učenika,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izostajanje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učenika sa nastave,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učešće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učenika u vannastavnim aktivnostima,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neprilagođeno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ponašanje,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marginalizacija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po različitim osnovama,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siromaštvo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informacije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dobijene u komunikaciji s nastavnicima, razrednim starešinama, drugim stručnim saradnicima, roditeljima, učenicima i drugim institucijama, naročito institucijama socijalne zaštite i zdravstva,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sr-Latn-RS" altLang="ko-K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altLang="ko-KR" sz="2000" dirty="0" smtClean="0">
                <a:latin typeface="Arial" pitchFamily="34" charset="0"/>
                <a:cs typeface="Arial" pitchFamily="34" charset="0"/>
              </a:rPr>
              <a:t>sopstvena </a:t>
            </a:r>
            <a:r>
              <a:rPr lang="vi-VN" altLang="ko-KR" sz="2000" dirty="0">
                <a:latin typeface="Arial" pitchFamily="34" charset="0"/>
                <a:cs typeface="Arial" pitchFamily="34" charset="0"/>
              </a:rPr>
              <a:t>procena situacije.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52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Metode socijalnog </a:t>
            </a:r>
            <a:r>
              <a:rPr lang="pl-PL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19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758884088"/>
              </p:ext>
            </p:extLst>
          </p:nvPr>
        </p:nvGraphicFramePr>
        <p:xfrm>
          <a:off x="1524000" y="18852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11"/>
          <p:cNvSpPr/>
          <p:nvPr/>
        </p:nvSpPr>
        <p:spPr>
          <a:xfrm>
            <a:off x="1259632" y="1124744"/>
            <a:ext cx="6768752" cy="1296144"/>
          </a:xfrm>
          <a:prstGeom prst="rect">
            <a:avLst/>
          </a:prstGeom>
          <a:noFill/>
          <a:ln w="571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ostvarivanju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neposrednog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socijalnog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 </a:t>
            </a:r>
            <a:endParaRPr lang="sr-Latn-R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vaspitno-obrazovnim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ustanovama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primenjuju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se, </a:t>
            </a:r>
            <a:endParaRPr lang="sr-Latn-R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uglavnom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tri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konceptualno-metodološka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kompleksa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31214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653136"/>
            <a:ext cx="914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Za sve dodatne informacije možete nas kontaktirati putem email-a</a:t>
            </a:r>
            <a:r>
              <a:rPr lang="pl-PL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altLang="ko-K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 Ana Čekerevac: ana.cekerevac@fpn.bg.ac.rs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Danijela Pavlović: danijelapavlovicfpn@gmail.com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4983559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Ciljevi socijalnog </a:t>
            </a:r>
            <a:r>
              <a:rPr kumimoji="0" lang="sr-Latn-R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rada u školi</a:t>
            </a:r>
            <a:endParaRPr kumimoji="0"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2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47664" y="980728"/>
            <a:ext cx="7596336" cy="460648"/>
          </a:xfrm>
        </p:spPr>
        <p:txBody>
          <a:bodyPr/>
          <a:lstStyle/>
          <a:p>
            <a:pPr algn="ctr"/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literaturi se mogu sresti specifikovani ciljevi </a:t>
            </a:r>
            <a:endParaRPr lang="pl-PL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socijalnog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rada u školi </a:t>
            </a:r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odnose se na: 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17314489"/>
              </p:ext>
            </p:extLst>
          </p:nvPr>
        </p:nvGraphicFramePr>
        <p:xfrm>
          <a:off x="2292424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80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1268760"/>
            <a:ext cx="7596336" cy="460648"/>
          </a:xfrm>
        </p:spPr>
        <p:txBody>
          <a:bodyPr/>
          <a:lstStyle/>
          <a:p>
            <a:pPr lvl="0" algn="ctr"/>
            <a:r>
              <a:rPr lang="sr-Latn-R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odnosu na učenike, akcenat je na pomoći </a:t>
            </a:r>
            <a:endParaRPr lang="sr-Latn-R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sr-Latn-R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socijalnog </a:t>
            </a:r>
            <a:r>
              <a:rPr lang="sr-Latn-R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radnika </a:t>
            </a:r>
            <a:r>
              <a:rPr lang="sr-Latn-R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učenicima </a:t>
            </a:r>
            <a:r>
              <a:rPr lang="sr-Latn-R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da: 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134072" y="2276872"/>
            <a:ext cx="6563072" cy="1800200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postignu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maksimalne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rezultate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razumeju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razviju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poboljšaju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odnose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drugima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savladavaju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stres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stresne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situacije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razviju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sposobnost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samostalnog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donošenja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odluka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59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1268760"/>
            <a:ext cx="7596336" cy="460648"/>
          </a:xfrm>
        </p:spPr>
        <p:txBody>
          <a:bodyPr/>
          <a:lstStyle/>
          <a:p>
            <a:pPr lvl="0"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odnosu na roditelje, socijalni radnik u školi </a:t>
            </a:r>
            <a:endParaRPr lang="pl-PL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pomaže roditeljima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da: 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19672" y="2420888"/>
            <a:ext cx="7416824" cy="2376264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učestvuju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efikasno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obrazovanju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svoje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razumeju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zadovolje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društvene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emotivne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potrebe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unaprede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porodičnu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situaciju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koja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utiče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dete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razumeju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programe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dostupne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posebnim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potrebama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efikasno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koriste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resurse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školi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zajednici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57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1268760"/>
            <a:ext cx="7596336" cy="460648"/>
          </a:xfrm>
        </p:spPr>
        <p:txBody>
          <a:bodyPr/>
          <a:lstStyle/>
          <a:p>
            <a:pPr lvl="0"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odnosu na školu, socijalni radnik u školi pomaže školi da: 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547664" y="2420888"/>
            <a:ext cx="7488832" cy="2376264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razume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faktore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kulturne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ekononske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porodične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zdravstvene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itd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.)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utiču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razvoj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ponašanje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učenika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koristi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svoje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resurse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kako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zadovoljila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obrazovne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društvene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emotivne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potrebe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učenika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promoviše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bezbednu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škoisku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sredinu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22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547664" y="1268760"/>
            <a:ext cx="7596336" cy="460648"/>
          </a:xfrm>
        </p:spPr>
        <p:txBody>
          <a:bodyPr/>
          <a:lstStyle/>
          <a:p>
            <a:pPr lvl="0"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odnosu na zajednicu, socijalni radnik u školi </a:t>
            </a:r>
            <a:endParaRPr lang="pl-PL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pl-PL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pomaže </a:t>
            </a:r>
            <a:r>
              <a:rPr lang="pl-PL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zajednici da: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547664" y="2564904"/>
            <a:ext cx="7488832" cy="2016224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razume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školske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programe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politiku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praksu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smanji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spoljašnje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faktore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štetno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deluju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učenike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altLang="ko-K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razvije</a:t>
            </a:r>
            <a:r>
              <a:rPr lang="en-US" altLang="ko-K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resurse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će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adekvatan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način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zadovoljiti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potrebe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učenika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altLang="ko-KR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porodica</a:t>
            </a:r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11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sr-Latn-RS" altLang="ko-KR" dirty="0" smtClean="0"/>
              <a:t>Ciljevi socijalnog rada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5192" y="1484784"/>
            <a:ext cx="8507288" cy="460648"/>
          </a:xfrm>
        </p:spPr>
        <p:txBody>
          <a:bodyPr/>
          <a:lstStyle/>
          <a:p>
            <a:r>
              <a:rPr lang="vi-VN" b="1" dirty="0"/>
              <a:t>Ovako viđenim i orijentisanim ciljevima socijalnog rada u školi mogu se dodati i sledeći </a:t>
            </a:r>
            <a:r>
              <a:rPr lang="vi-VN" b="1" dirty="0" smtClean="0"/>
              <a:t>c</a:t>
            </a:r>
            <a:r>
              <a:rPr lang="sr-Latn-RS" b="1" smtClean="0"/>
              <a:t>i</a:t>
            </a:r>
            <a:r>
              <a:rPr lang="vi-VN" b="1" smtClean="0"/>
              <a:t>ljevi</a:t>
            </a:r>
            <a:r>
              <a:rPr lang="vi-VN" b="1" dirty="0"/>
              <a:t>: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doprinos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ostvarivanju socijalnih prava i pravde za decu,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podsticanje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socijalnog razvoja učenika,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prevencija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socijalnih problema i rizičnih ponašanja dece,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otklanjanje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osujećujućlh faktora socijalnog razvoja učenika,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doprinos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mobilizaciji odgovarajućih društvenih oslonaca za razvoj dece i uticanje na njihovo usklađeno delovanje (umrežavanje),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ublažavanje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posledica raznih oblika uskraćenosti,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davanje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doprinosa u sprečavanju i eliminisanju devijantnog ponašanja,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ostvarivanje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analitičko-istraživačkog, edukativnog i javno-informativnog rada,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vi-VN" altLang="ko-K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stalna </a:t>
            </a:r>
            <a:r>
              <a:rPr lang="vi-VN" altLang="ko-K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evaluacija i samoevaluacija postignuća kao uslov uspešnog kreiranja prakse </a:t>
            </a:r>
            <a:endParaRPr lang="ko-KR" alt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782" y="188640"/>
            <a:ext cx="480178" cy="648072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654683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Područja primene socijalnog rada I</a:t>
            </a:r>
            <a:endParaRPr lang="en-US" altLang="ko-KR" sz="1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1397</Words>
  <Application>Microsoft Office PowerPoint</Application>
  <PresentationFormat>On-screen Show (4:3)</PresentationFormat>
  <Paragraphs>178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Custom Design</vt:lpstr>
      <vt:lpstr>PowerPoint Presentation</vt:lpstr>
      <vt:lpstr>Sadržaj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Ciljevi socijalnog rada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Principi socijainog rada u školi su: </vt:lpstr>
      <vt:lpstr>Podrazumeva se da se u profesionalnom socijalnom radu u školi  primenjuju opšti principi socijainog rada kao opšti okvir i to: </vt:lpstr>
      <vt:lpstr>PowerPoint Presentation</vt:lpstr>
      <vt:lpstr>Ako pođemo od toga da je sadržaj socijalnog rada vezan za vrstu aktivnosti koju treba obaviti, čini se sveobuhvatnom sledeća klasifikacija sadržaja socijalnog rada u školi:</vt:lpstr>
      <vt:lpstr>PowerPoint Presentation</vt:lpstr>
      <vt:lpstr>PowerPoint Presentation</vt:lpstr>
      <vt:lpstr>Za delovanje socijalnog radnika u školi, osnovni indikatori su: 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Windows User</cp:lastModifiedBy>
  <cp:revision>43</cp:revision>
  <dcterms:created xsi:type="dcterms:W3CDTF">2014-04-01T16:35:38Z</dcterms:created>
  <dcterms:modified xsi:type="dcterms:W3CDTF">2020-03-22T11:21:38Z</dcterms:modified>
</cp:coreProperties>
</file>